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</p:sldMasterIdLst>
  <p:sldIdLst>
    <p:sldId id="266" r:id="rId3"/>
    <p:sldId id="258" r:id="rId4"/>
    <p:sldId id="259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04"/>
    <a:srgbClr val="A81708"/>
    <a:srgbClr val="F8F8F8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47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4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44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8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0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9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3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12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5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8662" y="3571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心梗救治日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启动仪式网页直播操作手册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9144000" cy="458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35896" y="3501008"/>
            <a:ext cx="5472608" cy="3318268"/>
            <a:chOff x="702127" y="1267536"/>
            <a:chExt cx="7083276" cy="44716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892" y="1267536"/>
              <a:ext cx="5941172" cy="3741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08" y="9"/>
                </a:cxn>
                <a:cxn ang="0">
                  <a:pos x="290" y="13"/>
                </a:cxn>
                <a:cxn ang="0">
                  <a:pos x="271" y="11"/>
                </a:cxn>
                <a:cxn ang="0">
                  <a:pos x="240" y="2"/>
                </a:cxn>
                <a:cxn ang="0">
                  <a:pos x="209" y="0"/>
                </a:cxn>
                <a:cxn ang="0">
                  <a:pos x="202" y="64"/>
                </a:cxn>
                <a:cxn ang="0">
                  <a:pos x="167" y="94"/>
                </a:cxn>
                <a:cxn ang="0">
                  <a:pos x="147" y="90"/>
                </a:cxn>
                <a:cxn ang="0">
                  <a:pos x="130" y="101"/>
                </a:cxn>
                <a:cxn ang="0">
                  <a:pos x="108" y="112"/>
                </a:cxn>
                <a:cxn ang="0">
                  <a:pos x="90" y="119"/>
                </a:cxn>
                <a:cxn ang="0">
                  <a:pos x="70" y="138"/>
                </a:cxn>
                <a:cxn ang="0">
                  <a:pos x="22" y="158"/>
                </a:cxn>
                <a:cxn ang="0">
                  <a:pos x="13" y="182"/>
                </a:cxn>
                <a:cxn ang="0">
                  <a:pos x="26" y="211"/>
                </a:cxn>
                <a:cxn ang="0">
                  <a:pos x="55" y="253"/>
                </a:cxn>
                <a:cxn ang="0">
                  <a:pos x="66" y="279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21" y="9"/>
                </a:cxn>
                <a:cxn ang="0">
                  <a:pos x="297" y="11"/>
                </a:cxn>
                <a:cxn ang="0">
                  <a:pos x="282" y="6"/>
                </a:cxn>
                <a:cxn ang="0">
                  <a:pos x="251" y="9"/>
                </a:cxn>
                <a:cxn ang="0">
                  <a:pos x="218" y="2"/>
                </a:cxn>
                <a:cxn ang="0">
                  <a:pos x="205" y="44"/>
                </a:cxn>
                <a:cxn ang="0">
                  <a:pos x="180" y="86"/>
                </a:cxn>
                <a:cxn ang="0">
                  <a:pos x="152" y="92"/>
                </a:cxn>
                <a:cxn ang="0">
                  <a:pos x="141" y="101"/>
                </a:cxn>
                <a:cxn ang="0">
                  <a:pos x="114" y="101"/>
                </a:cxn>
                <a:cxn ang="0">
                  <a:pos x="99" y="116"/>
                </a:cxn>
                <a:cxn ang="0">
                  <a:pos x="77" y="134"/>
                </a:cxn>
                <a:cxn ang="0">
                  <a:pos x="48" y="143"/>
                </a:cxn>
                <a:cxn ang="0">
                  <a:pos x="2" y="169"/>
                </a:cxn>
                <a:cxn ang="0">
                  <a:pos x="24" y="198"/>
                </a:cxn>
                <a:cxn ang="0">
                  <a:pos x="44" y="233"/>
                </a:cxn>
                <a:cxn ang="0">
                  <a:pos x="59" y="266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  <a:cxn ang="0">
                  <a:pos x="216" y="385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48" y="9"/>
                </a:cxn>
                <a:cxn ang="0">
                  <a:pos x="1235" y="71"/>
                </a:cxn>
                <a:cxn ang="0">
                  <a:pos x="1213" y="202"/>
                </a:cxn>
                <a:cxn ang="0">
                  <a:pos x="1204" y="286"/>
                </a:cxn>
                <a:cxn ang="0">
                  <a:pos x="1096" y="345"/>
                </a:cxn>
                <a:cxn ang="0">
                  <a:pos x="1035" y="444"/>
                </a:cxn>
                <a:cxn ang="0">
                  <a:pos x="1059" y="501"/>
                </a:cxn>
                <a:cxn ang="0">
                  <a:pos x="1131" y="501"/>
                </a:cxn>
                <a:cxn ang="0">
                  <a:pos x="1215" y="486"/>
                </a:cxn>
                <a:cxn ang="0">
                  <a:pos x="1241" y="574"/>
                </a:cxn>
                <a:cxn ang="0">
                  <a:pos x="1147" y="591"/>
                </a:cxn>
                <a:cxn ang="0">
                  <a:pos x="1090" y="671"/>
                </a:cxn>
                <a:cxn ang="0">
                  <a:pos x="993" y="723"/>
                </a:cxn>
                <a:cxn ang="0">
                  <a:pos x="845" y="759"/>
                </a:cxn>
                <a:cxn ang="0">
                  <a:pos x="858" y="864"/>
                </a:cxn>
                <a:cxn ang="0">
                  <a:pos x="656" y="983"/>
                </a:cxn>
                <a:cxn ang="0">
                  <a:pos x="539" y="1009"/>
                </a:cxn>
                <a:cxn ang="0">
                  <a:pos x="423" y="1038"/>
                </a:cxn>
                <a:cxn ang="0">
                  <a:pos x="258" y="989"/>
                </a:cxn>
                <a:cxn ang="0">
                  <a:pos x="13" y="965"/>
                </a:cxn>
                <a:cxn ang="0">
                  <a:pos x="33" y="1115"/>
                </a:cxn>
                <a:cxn ang="0">
                  <a:pos x="170" y="1115"/>
                </a:cxn>
                <a:cxn ang="0">
                  <a:pos x="139" y="1189"/>
                </a:cxn>
                <a:cxn ang="0">
                  <a:pos x="205" y="1231"/>
                </a:cxn>
                <a:cxn ang="0">
                  <a:pos x="295" y="1273"/>
                </a:cxn>
                <a:cxn ang="0">
                  <a:pos x="394" y="1233"/>
                </a:cxn>
                <a:cxn ang="0">
                  <a:pos x="388" y="1313"/>
                </a:cxn>
                <a:cxn ang="0">
                  <a:pos x="403" y="1383"/>
                </a:cxn>
                <a:cxn ang="0">
                  <a:pos x="498" y="1345"/>
                </a:cxn>
                <a:cxn ang="0">
                  <a:pos x="555" y="1238"/>
                </a:cxn>
                <a:cxn ang="0">
                  <a:pos x="568" y="1302"/>
                </a:cxn>
                <a:cxn ang="0">
                  <a:pos x="623" y="1352"/>
                </a:cxn>
                <a:cxn ang="0">
                  <a:pos x="702" y="1341"/>
                </a:cxn>
                <a:cxn ang="0">
                  <a:pos x="777" y="1231"/>
                </a:cxn>
                <a:cxn ang="0">
                  <a:pos x="839" y="1207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72" y="0"/>
                </a:cxn>
                <a:cxn ang="0">
                  <a:pos x="1228" y="68"/>
                </a:cxn>
                <a:cxn ang="0">
                  <a:pos x="1219" y="167"/>
                </a:cxn>
                <a:cxn ang="0">
                  <a:pos x="1195" y="268"/>
                </a:cxn>
                <a:cxn ang="0">
                  <a:pos x="1114" y="343"/>
                </a:cxn>
                <a:cxn ang="0">
                  <a:pos x="1043" y="429"/>
                </a:cxn>
                <a:cxn ang="0">
                  <a:pos x="1048" y="512"/>
                </a:cxn>
                <a:cxn ang="0">
                  <a:pos x="1125" y="504"/>
                </a:cxn>
                <a:cxn ang="0">
                  <a:pos x="1191" y="475"/>
                </a:cxn>
                <a:cxn ang="0">
                  <a:pos x="1259" y="574"/>
                </a:cxn>
                <a:cxn ang="0">
                  <a:pos x="1158" y="594"/>
                </a:cxn>
                <a:cxn ang="0">
                  <a:pos x="1087" y="651"/>
                </a:cxn>
                <a:cxn ang="0">
                  <a:pos x="1006" y="708"/>
                </a:cxn>
                <a:cxn ang="0">
                  <a:pos x="869" y="750"/>
                </a:cxn>
                <a:cxn ang="0">
                  <a:pos x="861" y="857"/>
                </a:cxn>
                <a:cxn ang="0">
                  <a:pos x="700" y="981"/>
                </a:cxn>
                <a:cxn ang="0">
                  <a:pos x="568" y="1000"/>
                </a:cxn>
                <a:cxn ang="0">
                  <a:pos x="429" y="1051"/>
                </a:cxn>
                <a:cxn ang="0">
                  <a:pos x="277" y="1007"/>
                </a:cxn>
                <a:cxn ang="0">
                  <a:pos x="38" y="970"/>
                </a:cxn>
                <a:cxn ang="0">
                  <a:pos x="5" y="1071"/>
                </a:cxn>
                <a:cxn ang="0">
                  <a:pos x="145" y="1110"/>
                </a:cxn>
                <a:cxn ang="0">
                  <a:pos x="143" y="1181"/>
                </a:cxn>
                <a:cxn ang="0">
                  <a:pos x="200" y="1225"/>
                </a:cxn>
                <a:cxn ang="0">
                  <a:pos x="269" y="1277"/>
                </a:cxn>
                <a:cxn ang="0">
                  <a:pos x="374" y="1229"/>
                </a:cxn>
                <a:cxn ang="0">
                  <a:pos x="405" y="1299"/>
                </a:cxn>
                <a:cxn ang="0">
                  <a:pos x="377" y="1365"/>
                </a:cxn>
                <a:cxn ang="0">
                  <a:pos x="478" y="1359"/>
                </a:cxn>
                <a:cxn ang="0">
                  <a:pos x="539" y="1240"/>
                </a:cxn>
                <a:cxn ang="0">
                  <a:pos x="581" y="1271"/>
                </a:cxn>
                <a:cxn ang="0">
                  <a:pos x="605" y="1330"/>
                </a:cxn>
                <a:cxn ang="0">
                  <a:pos x="687" y="1365"/>
                </a:cxn>
                <a:cxn ang="0">
                  <a:pos x="759" y="1255"/>
                </a:cxn>
                <a:cxn ang="0">
                  <a:pos x="825" y="1203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lnTo>
                    <a:pt x="845" y="1216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  <a:cxn ang="0">
                  <a:pos x="341" y="244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81" y="765"/>
                </a:cxn>
                <a:cxn ang="0">
                  <a:pos x="777" y="739"/>
                </a:cxn>
                <a:cxn ang="0">
                  <a:pos x="808" y="721"/>
                </a:cxn>
                <a:cxn ang="0">
                  <a:pos x="801" y="662"/>
                </a:cxn>
                <a:cxn ang="0">
                  <a:pos x="810" y="622"/>
                </a:cxn>
                <a:cxn ang="0">
                  <a:pos x="863" y="631"/>
                </a:cxn>
                <a:cxn ang="0">
                  <a:pos x="887" y="603"/>
                </a:cxn>
                <a:cxn ang="0">
                  <a:pos x="942" y="596"/>
                </a:cxn>
                <a:cxn ang="0">
                  <a:pos x="946" y="532"/>
                </a:cxn>
                <a:cxn ang="0">
                  <a:pos x="905" y="495"/>
                </a:cxn>
                <a:cxn ang="0">
                  <a:pos x="858" y="471"/>
                </a:cxn>
                <a:cxn ang="0">
                  <a:pos x="819" y="449"/>
                </a:cxn>
                <a:cxn ang="0">
                  <a:pos x="806" y="490"/>
                </a:cxn>
                <a:cxn ang="0">
                  <a:pos x="836" y="537"/>
                </a:cxn>
                <a:cxn ang="0">
                  <a:pos x="814" y="570"/>
                </a:cxn>
                <a:cxn ang="0">
                  <a:pos x="808" y="598"/>
                </a:cxn>
                <a:cxn ang="0">
                  <a:pos x="764" y="587"/>
                </a:cxn>
                <a:cxn ang="0">
                  <a:pos x="731" y="556"/>
                </a:cxn>
                <a:cxn ang="0">
                  <a:pos x="722" y="479"/>
                </a:cxn>
                <a:cxn ang="0">
                  <a:pos x="693" y="451"/>
                </a:cxn>
                <a:cxn ang="0">
                  <a:pos x="630" y="416"/>
                </a:cxn>
                <a:cxn ang="0">
                  <a:pos x="616" y="365"/>
                </a:cxn>
                <a:cxn ang="0">
                  <a:pos x="643" y="328"/>
                </a:cxn>
                <a:cxn ang="0">
                  <a:pos x="636" y="279"/>
                </a:cxn>
                <a:cxn ang="0">
                  <a:pos x="561" y="308"/>
                </a:cxn>
                <a:cxn ang="0">
                  <a:pos x="502" y="321"/>
                </a:cxn>
                <a:cxn ang="0">
                  <a:pos x="447" y="290"/>
                </a:cxn>
                <a:cxn ang="0">
                  <a:pos x="414" y="266"/>
                </a:cxn>
                <a:cxn ang="0">
                  <a:pos x="383" y="231"/>
                </a:cxn>
                <a:cxn ang="0">
                  <a:pos x="423" y="194"/>
                </a:cxn>
                <a:cxn ang="0">
                  <a:pos x="339" y="158"/>
                </a:cxn>
                <a:cxn ang="0">
                  <a:pos x="275" y="161"/>
                </a:cxn>
                <a:cxn ang="0">
                  <a:pos x="249" y="57"/>
                </a:cxn>
                <a:cxn ang="0">
                  <a:pos x="216" y="9"/>
                </a:cxn>
                <a:cxn ang="0">
                  <a:pos x="176" y="24"/>
                </a:cxn>
                <a:cxn ang="0">
                  <a:pos x="139" y="57"/>
                </a:cxn>
                <a:cxn ang="0">
                  <a:pos x="75" y="84"/>
                </a:cxn>
                <a:cxn ang="0">
                  <a:pos x="0" y="165"/>
                </a:cxn>
                <a:cxn ang="0">
                  <a:pos x="11" y="253"/>
                </a:cxn>
                <a:cxn ang="0">
                  <a:pos x="75" y="277"/>
                </a:cxn>
                <a:cxn ang="0">
                  <a:pos x="152" y="315"/>
                </a:cxn>
                <a:cxn ang="0">
                  <a:pos x="236" y="295"/>
                </a:cxn>
                <a:cxn ang="0">
                  <a:pos x="302" y="293"/>
                </a:cxn>
                <a:cxn ang="0">
                  <a:pos x="359" y="323"/>
                </a:cxn>
                <a:cxn ang="0">
                  <a:pos x="394" y="345"/>
                </a:cxn>
                <a:cxn ang="0">
                  <a:pos x="462" y="398"/>
                </a:cxn>
                <a:cxn ang="0">
                  <a:pos x="515" y="409"/>
                </a:cxn>
                <a:cxn ang="0">
                  <a:pos x="546" y="455"/>
                </a:cxn>
                <a:cxn ang="0">
                  <a:pos x="568" y="515"/>
                </a:cxn>
                <a:cxn ang="0">
                  <a:pos x="577" y="545"/>
                </a:cxn>
                <a:cxn ang="0">
                  <a:pos x="561" y="589"/>
                </a:cxn>
                <a:cxn ang="0">
                  <a:pos x="537" y="596"/>
                </a:cxn>
                <a:cxn ang="0">
                  <a:pos x="522" y="635"/>
                </a:cxn>
                <a:cxn ang="0">
                  <a:pos x="511" y="682"/>
                </a:cxn>
                <a:cxn ang="0">
                  <a:pos x="451" y="673"/>
                </a:cxn>
                <a:cxn ang="0">
                  <a:pos x="482" y="710"/>
                </a:cxn>
                <a:cxn ang="0">
                  <a:pos x="526" y="737"/>
                </a:cxn>
                <a:cxn ang="0">
                  <a:pos x="546" y="704"/>
                </a:cxn>
                <a:cxn ang="0">
                  <a:pos x="590" y="708"/>
                </a:cxn>
                <a:cxn ang="0">
                  <a:pos x="614" y="750"/>
                </a:cxn>
                <a:cxn ang="0">
                  <a:pos x="658" y="759"/>
                </a:cxn>
                <a:cxn ang="0">
                  <a:pos x="671" y="785"/>
                </a:cxn>
                <a:cxn ang="0">
                  <a:pos x="724" y="825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79" y="761"/>
                </a:cxn>
                <a:cxn ang="0">
                  <a:pos x="784" y="737"/>
                </a:cxn>
                <a:cxn ang="0">
                  <a:pos x="812" y="697"/>
                </a:cxn>
                <a:cxn ang="0">
                  <a:pos x="812" y="644"/>
                </a:cxn>
                <a:cxn ang="0">
                  <a:pos x="841" y="622"/>
                </a:cxn>
                <a:cxn ang="0">
                  <a:pos x="896" y="620"/>
                </a:cxn>
                <a:cxn ang="0">
                  <a:pos x="916" y="600"/>
                </a:cxn>
                <a:cxn ang="0">
                  <a:pos x="942" y="543"/>
                </a:cxn>
                <a:cxn ang="0">
                  <a:pos x="911" y="495"/>
                </a:cxn>
                <a:cxn ang="0">
                  <a:pos x="858" y="471"/>
                </a:cxn>
                <a:cxn ang="0">
                  <a:pos x="814" y="449"/>
                </a:cxn>
                <a:cxn ang="0">
                  <a:pos x="803" y="504"/>
                </a:cxn>
                <a:cxn ang="0">
                  <a:pos x="836" y="548"/>
                </a:cxn>
                <a:cxn ang="0">
                  <a:pos x="801" y="570"/>
                </a:cxn>
                <a:cxn ang="0">
                  <a:pos x="790" y="598"/>
                </a:cxn>
                <a:cxn ang="0">
                  <a:pos x="748" y="570"/>
                </a:cxn>
                <a:cxn ang="0">
                  <a:pos x="729" y="508"/>
                </a:cxn>
                <a:cxn ang="0">
                  <a:pos x="700" y="453"/>
                </a:cxn>
                <a:cxn ang="0">
                  <a:pos x="641" y="422"/>
                </a:cxn>
                <a:cxn ang="0">
                  <a:pos x="616" y="365"/>
                </a:cxn>
                <a:cxn ang="0">
                  <a:pos x="645" y="323"/>
                </a:cxn>
                <a:cxn ang="0">
                  <a:pos x="625" y="277"/>
                </a:cxn>
                <a:cxn ang="0">
                  <a:pos x="546" y="312"/>
                </a:cxn>
                <a:cxn ang="0">
                  <a:pos x="473" y="312"/>
                </a:cxn>
                <a:cxn ang="0">
                  <a:pos x="442" y="271"/>
                </a:cxn>
                <a:cxn ang="0">
                  <a:pos x="392" y="246"/>
                </a:cxn>
                <a:cxn ang="0">
                  <a:pos x="414" y="202"/>
                </a:cxn>
                <a:cxn ang="0">
                  <a:pos x="370" y="158"/>
                </a:cxn>
                <a:cxn ang="0">
                  <a:pos x="284" y="172"/>
                </a:cxn>
                <a:cxn ang="0">
                  <a:pos x="249" y="57"/>
                </a:cxn>
                <a:cxn ang="0">
                  <a:pos x="233" y="16"/>
                </a:cxn>
                <a:cxn ang="0">
                  <a:pos x="176" y="20"/>
                </a:cxn>
                <a:cxn ang="0">
                  <a:pos x="139" y="57"/>
                </a:cxn>
                <a:cxn ang="0">
                  <a:pos x="66" y="95"/>
                </a:cxn>
                <a:cxn ang="0">
                  <a:pos x="5" y="205"/>
                </a:cxn>
                <a:cxn ang="0">
                  <a:pos x="9" y="260"/>
                </a:cxn>
                <a:cxn ang="0">
                  <a:pos x="99" y="282"/>
                </a:cxn>
                <a:cxn ang="0">
                  <a:pos x="194" y="297"/>
                </a:cxn>
                <a:cxn ang="0">
                  <a:pos x="277" y="290"/>
                </a:cxn>
                <a:cxn ang="0">
                  <a:pos x="343" y="317"/>
                </a:cxn>
                <a:cxn ang="0">
                  <a:pos x="392" y="330"/>
                </a:cxn>
                <a:cxn ang="0">
                  <a:pos x="456" y="387"/>
                </a:cxn>
                <a:cxn ang="0">
                  <a:pos x="515" y="409"/>
                </a:cxn>
                <a:cxn ang="0">
                  <a:pos x="546" y="457"/>
                </a:cxn>
                <a:cxn ang="0">
                  <a:pos x="570" y="519"/>
                </a:cxn>
                <a:cxn ang="0">
                  <a:pos x="570" y="570"/>
                </a:cxn>
                <a:cxn ang="0">
                  <a:pos x="548" y="583"/>
                </a:cxn>
                <a:cxn ang="0">
                  <a:pos x="537" y="616"/>
                </a:cxn>
                <a:cxn ang="0">
                  <a:pos x="506" y="662"/>
                </a:cxn>
                <a:cxn ang="0">
                  <a:pos x="458" y="679"/>
                </a:cxn>
                <a:cxn ang="0">
                  <a:pos x="467" y="704"/>
                </a:cxn>
                <a:cxn ang="0">
                  <a:pos x="515" y="734"/>
                </a:cxn>
                <a:cxn ang="0">
                  <a:pos x="546" y="704"/>
                </a:cxn>
                <a:cxn ang="0">
                  <a:pos x="590" y="715"/>
                </a:cxn>
                <a:cxn ang="0">
                  <a:pos x="630" y="765"/>
                </a:cxn>
                <a:cxn ang="0">
                  <a:pos x="663" y="763"/>
                </a:cxn>
                <a:cxn ang="0">
                  <a:pos x="685" y="814"/>
                </a:cxn>
                <a:cxn ang="0">
                  <a:pos x="744" y="807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lnTo>
                    <a:pt x="764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  <a:cxn ang="0">
                  <a:pos x="506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  <a:cxn ang="0">
                  <a:pos x="187" y="433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lnTo>
                    <a:pt x="378" y="359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  <a:cxn ang="0">
                  <a:pos x="42" y="33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lnTo>
                    <a:pt x="1413" y="576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lnTo>
                    <a:pt x="1358" y="482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lnTo>
                    <a:pt x="847" y="493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lnTo>
                    <a:pt x="266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50" y="248"/>
                </a:cxn>
                <a:cxn ang="0">
                  <a:pos x="332" y="244"/>
                </a:cxn>
                <a:cxn ang="0">
                  <a:pos x="313" y="231"/>
                </a:cxn>
                <a:cxn ang="0">
                  <a:pos x="321" y="226"/>
                </a:cxn>
                <a:cxn ang="0">
                  <a:pos x="343" y="235"/>
                </a:cxn>
                <a:cxn ang="0">
                  <a:pos x="370" y="231"/>
                </a:cxn>
                <a:cxn ang="0">
                  <a:pos x="394" y="239"/>
                </a:cxn>
                <a:cxn ang="0">
                  <a:pos x="398" y="228"/>
                </a:cxn>
                <a:cxn ang="0">
                  <a:pos x="379" y="211"/>
                </a:cxn>
                <a:cxn ang="0">
                  <a:pos x="359" y="204"/>
                </a:cxn>
                <a:cxn ang="0">
                  <a:pos x="352" y="187"/>
                </a:cxn>
                <a:cxn ang="0">
                  <a:pos x="319" y="176"/>
                </a:cxn>
                <a:cxn ang="0">
                  <a:pos x="315" y="160"/>
                </a:cxn>
                <a:cxn ang="0">
                  <a:pos x="293" y="121"/>
                </a:cxn>
                <a:cxn ang="0">
                  <a:pos x="258" y="55"/>
                </a:cxn>
                <a:cxn ang="0">
                  <a:pos x="216" y="42"/>
                </a:cxn>
                <a:cxn ang="0">
                  <a:pos x="200" y="31"/>
                </a:cxn>
                <a:cxn ang="0">
                  <a:pos x="183" y="24"/>
                </a:cxn>
                <a:cxn ang="0">
                  <a:pos x="176" y="6"/>
                </a:cxn>
                <a:cxn ang="0">
                  <a:pos x="161" y="4"/>
                </a:cxn>
                <a:cxn ang="0">
                  <a:pos x="154" y="20"/>
                </a:cxn>
                <a:cxn ang="0">
                  <a:pos x="148" y="35"/>
                </a:cxn>
                <a:cxn ang="0">
                  <a:pos x="134" y="46"/>
                </a:cxn>
                <a:cxn ang="0">
                  <a:pos x="128" y="61"/>
                </a:cxn>
                <a:cxn ang="0">
                  <a:pos x="117" y="55"/>
                </a:cxn>
                <a:cxn ang="0">
                  <a:pos x="99" y="46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6" y="57"/>
                </a:cxn>
                <a:cxn ang="0">
                  <a:pos x="57" y="66"/>
                </a:cxn>
                <a:cxn ang="0">
                  <a:pos x="49" y="57"/>
                </a:cxn>
                <a:cxn ang="0">
                  <a:pos x="27" y="33"/>
                </a:cxn>
                <a:cxn ang="0">
                  <a:pos x="7" y="39"/>
                </a:cxn>
                <a:cxn ang="0">
                  <a:pos x="7" y="64"/>
                </a:cxn>
                <a:cxn ang="0">
                  <a:pos x="46" y="90"/>
                </a:cxn>
                <a:cxn ang="0">
                  <a:pos x="79" y="99"/>
                </a:cxn>
                <a:cxn ang="0">
                  <a:pos x="99" y="112"/>
                </a:cxn>
                <a:cxn ang="0">
                  <a:pos x="117" y="116"/>
                </a:cxn>
                <a:cxn ang="0">
                  <a:pos x="126" y="121"/>
                </a:cxn>
                <a:cxn ang="0">
                  <a:pos x="123" y="151"/>
                </a:cxn>
                <a:cxn ang="0">
                  <a:pos x="132" y="162"/>
                </a:cxn>
                <a:cxn ang="0">
                  <a:pos x="145" y="180"/>
                </a:cxn>
                <a:cxn ang="0">
                  <a:pos x="161" y="191"/>
                </a:cxn>
                <a:cxn ang="0">
                  <a:pos x="181" y="178"/>
                </a:cxn>
                <a:cxn ang="0">
                  <a:pos x="192" y="169"/>
                </a:cxn>
                <a:cxn ang="0">
                  <a:pos x="207" y="195"/>
                </a:cxn>
                <a:cxn ang="0">
                  <a:pos x="196" y="202"/>
                </a:cxn>
                <a:cxn ang="0">
                  <a:pos x="181" y="198"/>
                </a:cxn>
                <a:cxn ang="0">
                  <a:pos x="170" y="209"/>
                </a:cxn>
                <a:cxn ang="0">
                  <a:pos x="176" y="226"/>
                </a:cxn>
                <a:cxn ang="0">
                  <a:pos x="163" y="248"/>
                </a:cxn>
                <a:cxn ang="0">
                  <a:pos x="172" y="264"/>
                </a:cxn>
                <a:cxn ang="0">
                  <a:pos x="200" y="275"/>
                </a:cxn>
                <a:cxn ang="0">
                  <a:pos x="198" y="294"/>
                </a:cxn>
                <a:cxn ang="0">
                  <a:pos x="203" y="305"/>
                </a:cxn>
                <a:cxn ang="0">
                  <a:pos x="233" y="299"/>
                </a:cxn>
                <a:cxn ang="0">
                  <a:pos x="260" y="305"/>
                </a:cxn>
                <a:cxn ang="0">
                  <a:pos x="275" y="301"/>
                </a:cxn>
                <a:cxn ang="0">
                  <a:pos x="295" y="319"/>
                </a:cxn>
                <a:cxn ang="0">
                  <a:pos x="313" y="312"/>
                </a:cxn>
                <a:cxn ang="0">
                  <a:pos x="330" y="316"/>
                </a:cxn>
                <a:cxn ang="0">
                  <a:pos x="352" y="286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48" y="248"/>
                </a:cxn>
                <a:cxn ang="0">
                  <a:pos x="321" y="235"/>
                </a:cxn>
                <a:cxn ang="0">
                  <a:pos x="315" y="228"/>
                </a:cxn>
                <a:cxn ang="0">
                  <a:pos x="343" y="235"/>
                </a:cxn>
                <a:cxn ang="0">
                  <a:pos x="376" y="233"/>
                </a:cxn>
                <a:cxn ang="0">
                  <a:pos x="401" y="233"/>
                </a:cxn>
                <a:cxn ang="0">
                  <a:pos x="385" y="215"/>
                </a:cxn>
                <a:cxn ang="0">
                  <a:pos x="359" y="204"/>
                </a:cxn>
                <a:cxn ang="0">
                  <a:pos x="348" y="184"/>
                </a:cxn>
                <a:cxn ang="0">
                  <a:pos x="313" y="171"/>
                </a:cxn>
                <a:cxn ang="0">
                  <a:pos x="310" y="145"/>
                </a:cxn>
                <a:cxn ang="0">
                  <a:pos x="258" y="55"/>
                </a:cxn>
                <a:cxn ang="0">
                  <a:pos x="209" y="39"/>
                </a:cxn>
                <a:cxn ang="0">
                  <a:pos x="198" y="28"/>
                </a:cxn>
                <a:cxn ang="0">
                  <a:pos x="176" y="13"/>
                </a:cxn>
                <a:cxn ang="0">
                  <a:pos x="181" y="0"/>
                </a:cxn>
                <a:cxn ang="0">
                  <a:pos x="156" y="9"/>
                </a:cxn>
                <a:cxn ang="0">
                  <a:pos x="152" y="33"/>
                </a:cxn>
                <a:cxn ang="0">
                  <a:pos x="134" y="46"/>
                </a:cxn>
                <a:cxn ang="0">
                  <a:pos x="126" y="64"/>
                </a:cxn>
                <a:cxn ang="0">
                  <a:pos x="108" y="44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4" y="57"/>
                </a:cxn>
                <a:cxn ang="0">
                  <a:pos x="51" y="68"/>
                </a:cxn>
                <a:cxn ang="0">
                  <a:pos x="31" y="35"/>
                </a:cxn>
                <a:cxn ang="0">
                  <a:pos x="7" y="39"/>
                </a:cxn>
                <a:cxn ang="0">
                  <a:pos x="20" y="70"/>
                </a:cxn>
                <a:cxn ang="0">
                  <a:pos x="64" y="99"/>
                </a:cxn>
                <a:cxn ang="0">
                  <a:pos x="95" y="107"/>
                </a:cxn>
                <a:cxn ang="0">
                  <a:pos x="117" y="116"/>
                </a:cxn>
                <a:cxn ang="0">
                  <a:pos x="126" y="125"/>
                </a:cxn>
                <a:cxn ang="0">
                  <a:pos x="126" y="160"/>
                </a:cxn>
                <a:cxn ang="0">
                  <a:pos x="141" y="171"/>
                </a:cxn>
                <a:cxn ang="0">
                  <a:pos x="161" y="191"/>
                </a:cxn>
                <a:cxn ang="0">
                  <a:pos x="181" y="173"/>
                </a:cxn>
                <a:cxn ang="0">
                  <a:pos x="205" y="182"/>
                </a:cxn>
                <a:cxn ang="0">
                  <a:pos x="200" y="204"/>
                </a:cxn>
                <a:cxn ang="0">
                  <a:pos x="181" y="198"/>
                </a:cxn>
                <a:cxn ang="0">
                  <a:pos x="172" y="211"/>
                </a:cxn>
                <a:cxn ang="0">
                  <a:pos x="170" y="237"/>
                </a:cxn>
                <a:cxn ang="0">
                  <a:pos x="165" y="257"/>
                </a:cxn>
                <a:cxn ang="0">
                  <a:pos x="200" y="275"/>
                </a:cxn>
                <a:cxn ang="0">
                  <a:pos x="198" y="301"/>
                </a:cxn>
                <a:cxn ang="0">
                  <a:pos x="218" y="303"/>
                </a:cxn>
                <a:cxn ang="0">
                  <a:pos x="258" y="308"/>
                </a:cxn>
                <a:cxn ang="0">
                  <a:pos x="275" y="301"/>
                </a:cxn>
                <a:cxn ang="0">
                  <a:pos x="302" y="316"/>
                </a:cxn>
                <a:cxn ang="0">
                  <a:pos x="319" y="319"/>
                </a:cxn>
                <a:cxn ang="0">
                  <a:pos x="348" y="294"/>
                </a:cxn>
                <a:cxn ang="0">
                  <a:pos x="363" y="257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  <a:cxn ang="0">
                  <a:pos x="9" y="73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15" y="242"/>
                  </a:lnTo>
                  <a:lnTo>
                    <a:pt x="344" y="231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  <a:cxn ang="0">
                  <a:pos x="398" y="404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  <a:cxn ang="0">
                  <a:pos x="414" y="264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lnTo>
                    <a:pt x="105" y="423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3" y="517"/>
                </a:cxn>
                <a:cxn ang="0">
                  <a:pos x="147" y="482"/>
                </a:cxn>
                <a:cxn ang="0">
                  <a:pos x="172" y="429"/>
                </a:cxn>
                <a:cxn ang="0">
                  <a:pos x="198" y="409"/>
                </a:cxn>
                <a:cxn ang="0">
                  <a:pos x="220" y="383"/>
                </a:cxn>
                <a:cxn ang="0">
                  <a:pos x="255" y="368"/>
                </a:cxn>
                <a:cxn ang="0">
                  <a:pos x="264" y="341"/>
                </a:cxn>
                <a:cxn ang="0">
                  <a:pos x="229" y="315"/>
                </a:cxn>
                <a:cxn ang="0">
                  <a:pos x="211" y="317"/>
                </a:cxn>
                <a:cxn ang="0">
                  <a:pos x="200" y="286"/>
                </a:cxn>
                <a:cxn ang="0">
                  <a:pos x="198" y="249"/>
                </a:cxn>
                <a:cxn ang="0">
                  <a:pos x="176" y="258"/>
                </a:cxn>
                <a:cxn ang="0">
                  <a:pos x="141" y="253"/>
                </a:cxn>
                <a:cxn ang="0">
                  <a:pos x="106" y="247"/>
                </a:cxn>
                <a:cxn ang="0">
                  <a:pos x="119" y="209"/>
                </a:cxn>
                <a:cxn ang="0">
                  <a:pos x="128" y="176"/>
                </a:cxn>
                <a:cxn ang="0">
                  <a:pos x="158" y="139"/>
                </a:cxn>
                <a:cxn ang="0">
                  <a:pos x="191" y="152"/>
                </a:cxn>
                <a:cxn ang="0">
                  <a:pos x="222" y="159"/>
                </a:cxn>
                <a:cxn ang="0">
                  <a:pos x="220" y="187"/>
                </a:cxn>
                <a:cxn ang="0">
                  <a:pos x="242" y="203"/>
                </a:cxn>
                <a:cxn ang="0">
                  <a:pos x="255" y="236"/>
                </a:cxn>
                <a:cxn ang="0">
                  <a:pos x="275" y="264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7" y="528"/>
                </a:cxn>
                <a:cxn ang="0">
                  <a:pos x="136" y="493"/>
                </a:cxn>
                <a:cxn ang="0">
                  <a:pos x="167" y="438"/>
                </a:cxn>
                <a:cxn ang="0">
                  <a:pos x="189" y="412"/>
                </a:cxn>
                <a:cxn ang="0">
                  <a:pos x="211" y="387"/>
                </a:cxn>
                <a:cxn ang="0">
                  <a:pos x="253" y="379"/>
                </a:cxn>
                <a:cxn ang="0">
                  <a:pos x="273" y="348"/>
                </a:cxn>
                <a:cxn ang="0">
                  <a:pos x="242" y="321"/>
                </a:cxn>
                <a:cxn ang="0">
                  <a:pos x="218" y="319"/>
                </a:cxn>
                <a:cxn ang="0">
                  <a:pos x="194" y="295"/>
                </a:cxn>
                <a:cxn ang="0">
                  <a:pos x="196" y="255"/>
                </a:cxn>
                <a:cxn ang="0">
                  <a:pos x="178" y="247"/>
                </a:cxn>
                <a:cxn ang="0">
                  <a:pos x="154" y="253"/>
                </a:cxn>
                <a:cxn ang="0">
                  <a:pos x="114" y="251"/>
                </a:cxn>
                <a:cxn ang="0">
                  <a:pos x="112" y="218"/>
                </a:cxn>
                <a:cxn ang="0">
                  <a:pos x="130" y="192"/>
                </a:cxn>
                <a:cxn ang="0">
                  <a:pos x="147" y="150"/>
                </a:cxn>
                <a:cxn ang="0">
                  <a:pos x="180" y="143"/>
                </a:cxn>
                <a:cxn ang="0">
                  <a:pos x="220" y="154"/>
                </a:cxn>
                <a:cxn ang="0">
                  <a:pos x="211" y="172"/>
                </a:cxn>
                <a:cxn ang="0">
                  <a:pos x="238" y="194"/>
                </a:cxn>
                <a:cxn ang="0">
                  <a:pos x="242" y="225"/>
                </a:cxn>
                <a:cxn ang="0">
                  <a:pos x="268" y="251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lnTo>
                    <a:pt x="275" y="264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48" y="193"/>
                </a:cxn>
                <a:cxn ang="0">
                  <a:pos x="585" y="147"/>
                </a:cxn>
                <a:cxn ang="0">
                  <a:pos x="568" y="121"/>
                </a:cxn>
                <a:cxn ang="0">
                  <a:pos x="546" y="114"/>
                </a:cxn>
                <a:cxn ang="0">
                  <a:pos x="524" y="103"/>
                </a:cxn>
                <a:cxn ang="0">
                  <a:pos x="504" y="103"/>
                </a:cxn>
                <a:cxn ang="0">
                  <a:pos x="488" y="103"/>
                </a:cxn>
                <a:cxn ang="0">
                  <a:pos x="464" y="119"/>
                </a:cxn>
                <a:cxn ang="0">
                  <a:pos x="451" y="145"/>
                </a:cxn>
                <a:cxn ang="0">
                  <a:pos x="425" y="123"/>
                </a:cxn>
                <a:cxn ang="0">
                  <a:pos x="398" y="90"/>
                </a:cxn>
                <a:cxn ang="0">
                  <a:pos x="376" y="79"/>
                </a:cxn>
                <a:cxn ang="0">
                  <a:pos x="385" y="114"/>
                </a:cxn>
                <a:cxn ang="0">
                  <a:pos x="354" y="110"/>
                </a:cxn>
                <a:cxn ang="0">
                  <a:pos x="343" y="83"/>
                </a:cxn>
                <a:cxn ang="0">
                  <a:pos x="312" y="79"/>
                </a:cxn>
                <a:cxn ang="0">
                  <a:pos x="288" y="50"/>
                </a:cxn>
                <a:cxn ang="0">
                  <a:pos x="244" y="59"/>
                </a:cxn>
                <a:cxn ang="0">
                  <a:pos x="209" y="46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"/>
                </a:cxn>
                <a:cxn ang="0">
                  <a:pos x="70" y="13"/>
                </a:cxn>
                <a:cxn ang="0">
                  <a:pos x="55" y="35"/>
                </a:cxn>
                <a:cxn ang="0">
                  <a:pos x="42" y="46"/>
                </a:cxn>
                <a:cxn ang="0">
                  <a:pos x="28" y="53"/>
                </a:cxn>
                <a:cxn ang="0">
                  <a:pos x="4" y="44"/>
                </a:cxn>
                <a:cxn ang="0">
                  <a:pos x="4" y="68"/>
                </a:cxn>
                <a:cxn ang="0">
                  <a:pos x="24" y="83"/>
                </a:cxn>
                <a:cxn ang="0">
                  <a:pos x="28" y="114"/>
                </a:cxn>
                <a:cxn ang="0">
                  <a:pos x="39" y="152"/>
                </a:cxn>
                <a:cxn ang="0">
                  <a:pos x="53" y="178"/>
                </a:cxn>
                <a:cxn ang="0">
                  <a:pos x="94" y="149"/>
                </a:cxn>
                <a:cxn ang="0">
                  <a:pos x="112" y="171"/>
                </a:cxn>
                <a:cxn ang="0">
                  <a:pos x="127" y="196"/>
                </a:cxn>
                <a:cxn ang="0">
                  <a:pos x="130" y="226"/>
                </a:cxn>
                <a:cxn ang="0">
                  <a:pos x="149" y="226"/>
                </a:cxn>
                <a:cxn ang="0">
                  <a:pos x="176" y="233"/>
                </a:cxn>
                <a:cxn ang="0">
                  <a:pos x="200" y="262"/>
                </a:cxn>
                <a:cxn ang="0">
                  <a:pos x="213" y="244"/>
                </a:cxn>
                <a:cxn ang="0">
                  <a:pos x="229" y="262"/>
                </a:cxn>
                <a:cxn ang="0">
                  <a:pos x="266" y="303"/>
                </a:cxn>
                <a:cxn ang="0">
                  <a:pos x="266" y="330"/>
                </a:cxn>
                <a:cxn ang="0">
                  <a:pos x="306" y="378"/>
                </a:cxn>
                <a:cxn ang="0">
                  <a:pos x="303" y="407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57" y="193"/>
                </a:cxn>
                <a:cxn ang="0">
                  <a:pos x="572" y="169"/>
                </a:cxn>
                <a:cxn ang="0">
                  <a:pos x="583" y="121"/>
                </a:cxn>
                <a:cxn ang="0">
                  <a:pos x="552" y="121"/>
                </a:cxn>
                <a:cxn ang="0">
                  <a:pos x="526" y="112"/>
                </a:cxn>
                <a:cxn ang="0">
                  <a:pos x="510" y="101"/>
                </a:cxn>
                <a:cxn ang="0">
                  <a:pos x="495" y="97"/>
                </a:cxn>
                <a:cxn ang="0">
                  <a:pos x="475" y="112"/>
                </a:cxn>
                <a:cxn ang="0">
                  <a:pos x="460" y="138"/>
                </a:cxn>
                <a:cxn ang="0">
                  <a:pos x="429" y="130"/>
                </a:cxn>
                <a:cxn ang="0">
                  <a:pos x="405" y="108"/>
                </a:cxn>
                <a:cxn ang="0">
                  <a:pos x="381" y="77"/>
                </a:cxn>
                <a:cxn ang="0">
                  <a:pos x="383" y="103"/>
                </a:cxn>
                <a:cxn ang="0">
                  <a:pos x="365" y="121"/>
                </a:cxn>
                <a:cxn ang="0">
                  <a:pos x="348" y="90"/>
                </a:cxn>
                <a:cxn ang="0">
                  <a:pos x="317" y="86"/>
                </a:cxn>
                <a:cxn ang="0">
                  <a:pos x="301" y="53"/>
                </a:cxn>
                <a:cxn ang="0">
                  <a:pos x="262" y="57"/>
                </a:cxn>
                <a:cxn ang="0">
                  <a:pos x="222" y="39"/>
                </a:cxn>
                <a:cxn ang="0">
                  <a:pos x="189" y="50"/>
                </a:cxn>
                <a:cxn ang="0">
                  <a:pos x="156" y="59"/>
                </a:cxn>
                <a:cxn ang="0">
                  <a:pos x="121" y="15"/>
                </a:cxn>
                <a:cxn ang="0">
                  <a:pos x="88" y="4"/>
                </a:cxn>
                <a:cxn ang="0">
                  <a:pos x="57" y="26"/>
                </a:cxn>
                <a:cxn ang="0">
                  <a:pos x="50" y="55"/>
                </a:cxn>
                <a:cxn ang="0">
                  <a:pos x="35" y="44"/>
                </a:cxn>
                <a:cxn ang="0">
                  <a:pos x="9" y="44"/>
                </a:cxn>
                <a:cxn ang="0">
                  <a:pos x="0" y="59"/>
                </a:cxn>
                <a:cxn ang="0">
                  <a:pos x="15" y="72"/>
                </a:cxn>
                <a:cxn ang="0">
                  <a:pos x="31" y="101"/>
                </a:cxn>
                <a:cxn ang="0">
                  <a:pos x="31" y="138"/>
                </a:cxn>
                <a:cxn ang="0">
                  <a:pos x="50" y="169"/>
                </a:cxn>
                <a:cxn ang="0">
                  <a:pos x="83" y="160"/>
                </a:cxn>
                <a:cxn ang="0">
                  <a:pos x="101" y="154"/>
                </a:cxn>
                <a:cxn ang="0">
                  <a:pos x="116" y="182"/>
                </a:cxn>
                <a:cxn ang="0">
                  <a:pos x="132" y="213"/>
                </a:cxn>
                <a:cxn ang="0">
                  <a:pos x="149" y="231"/>
                </a:cxn>
                <a:cxn ang="0">
                  <a:pos x="165" y="231"/>
                </a:cxn>
                <a:cxn ang="0">
                  <a:pos x="196" y="248"/>
                </a:cxn>
                <a:cxn ang="0">
                  <a:pos x="207" y="259"/>
                </a:cxn>
                <a:cxn ang="0">
                  <a:pos x="220" y="242"/>
                </a:cxn>
                <a:cxn ang="0">
                  <a:pos x="251" y="290"/>
                </a:cxn>
                <a:cxn ang="0">
                  <a:pos x="268" y="316"/>
                </a:cxn>
                <a:cxn ang="0">
                  <a:pos x="297" y="369"/>
                </a:cxn>
                <a:cxn ang="0">
                  <a:pos x="301" y="400"/>
                </a:cxn>
                <a:cxn ang="0">
                  <a:pos x="310" y="411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lnTo>
                    <a:pt x="310" y="411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lnTo>
                    <a:pt x="715" y="708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  <a:cxn ang="0">
                  <a:pos x="88" y="109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8650" cy="9271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注意事项</a:t>
            </a:r>
          </a:p>
        </p:txBody>
      </p:sp>
      <p:sp>
        <p:nvSpPr>
          <p:cNvPr id="86" name="对角圆角矩形 85"/>
          <p:cNvSpPr/>
          <p:nvPr/>
        </p:nvSpPr>
        <p:spPr bwMode="auto">
          <a:xfrm>
            <a:off x="539552" y="1343000"/>
            <a:ext cx="8229600" cy="685800"/>
          </a:xfrm>
          <a:prstGeom prst="round2Diag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参加此次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会议需要稳定的网络环境</a:t>
            </a:r>
            <a:r>
              <a:rPr lang="en-US" altLang="zh-CN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建议带宽</a:t>
            </a:r>
            <a:r>
              <a:rPr lang="en-US" altLang="zh-CN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1M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或以上</a:t>
            </a:r>
            <a:endParaRPr lang="zh-CN" altLang="en-US" sz="1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对角圆角矩形 93"/>
          <p:cNvSpPr/>
          <p:nvPr/>
        </p:nvSpPr>
        <p:spPr bwMode="auto">
          <a:xfrm>
            <a:off x="539552" y="2257400"/>
            <a:ext cx="8229600" cy="609600"/>
          </a:xfrm>
          <a:prstGeom prst="round2Diag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请打开电脑声音按钮，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并将音量调</a:t>
            </a: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至适当，并关闭所有下载软件</a:t>
            </a:r>
          </a:p>
        </p:txBody>
      </p:sp>
      <p:sp>
        <p:nvSpPr>
          <p:cNvPr id="95" name="对角圆角矩形 94"/>
          <p:cNvSpPr/>
          <p:nvPr/>
        </p:nvSpPr>
        <p:spPr bwMode="auto">
          <a:xfrm>
            <a:off x="539552" y="3095600"/>
            <a:ext cx="8229600" cy="838200"/>
          </a:xfrm>
          <a:prstGeom prst="round2Diag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若您是多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人集中观看，建议将</a:t>
            </a: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电脑连接至投影仪，并准备扩音小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音箱</a:t>
            </a:r>
            <a:r>
              <a:rPr lang="zh-CN" altLang="en-US" sz="1800" dirty="0" smtClean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                   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请务必在会前进行测试！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对角圆角矩形 95"/>
          <p:cNvSpPr/>
          <p:nvPr/>
        </p:nvSpPr>
        <p:spPr bwMode="auto">
          <a:xfrm>
            <a:off x="539552" y="4162400"/>
            <a:ext cx="8229600" cy="838200"/>
          </a:xfrm>
          <a:prstGeom prst="round2Diag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登陆平台后，若弹出需要更新</a:t>
            </a:r>
            <a:r>
              <a:rPr lang="en-US" altLang="zh-CN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Flash</a:t>
            </a: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插件的需求，请点击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endParaRPr lang="zh-CN" altLang="en-US" sz="1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对角圆角矩形 96"/>
          <p:cNvSpPr/>
          <p:nvPr/>
        </p:nvSpPr>
        <p:spPr bwMode="auto">
          <a:xfrm>
            <a:off x="539552" y="5229200"/>
            <a:ext cx="8229600" cy="838200"/>
          </a:xfrm>
          <a:prstGeom prst="round2Diag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测试中或会议中若遇到任何技术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en-US" altLang="zh-CN" sz="18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联系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周杰</a:t>
            </a:r>
            <a:r>
              <a:rPr lang="en-US" altLang="zh-CN" sz="1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18514018123</a:t>
            </a:r>
            <a:endParaRPr lang="zh-CN" altLang="en-US" sz="1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5896" y="3501008"/>
            <a:ext cx="5472608" cy="3318268"/>
            <a:chOff x="702127" y="1267536"/>
            <a:chExt cx="7083276" cy="44716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892" y="1267536"/>
              <a:ext cx="5941172" cy="3741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08" y="9"/>
                </a:cxn>
                <a:cxn ang="0">
                  <a:pos x="290" y="13"/>
                </a:cxn>
                <a:cxn ang="0">
                  <a:pos x="271" y="11"/>
                </a:cxn>
                <a:cxn ang="0">
                  <a:pos x="240" y="2"/>
                </a:cxn>
                <a:cxn ang="0">
                  <a:pos x="209" y="0"/>
                </a:cxn>
                <a:cxn ang="0">
                  <a:pos x="202" y="64"/>
                </a:cxn>
                <a:cxn ang="0">
                  <a:pos x="167" y="94"/>
                </a:cxn>
                <a:cxn ang="0">
                  <a:pos x="147" y="90"/>
                </a:cxn>
                <a:cxn ang="0">
                  <a:pos x="130" y="101"/>
                </a:cxn>
                <a:cxn ang="0">
                  <a:pos x="108" y="112"/>
                </a:cxn>
                <a:cxn ang="0">
                  <a:pos x="90" y="119"/>
                </a:cxn>
                <a:cxn ang="0">
                  <a:pos x="70" y="138"/>
                </a:cxn>
                <a:cxn ang="0">
                  <a:pos x="22" y="158"/>
                </a:cxn>
                <a:cxn ang="0">
                  <a:pos x="13" y="182"/>
                </a:cxn>
                <a:cxn ang="0">
                  <a:pos x="26" y="211"/>
                </a:cxn>
                <a:cxn ang="0">
                  <a:pos x="55" y="253"/>
                </a:cxn>
                <a:cxn ang="0">
                  <a:pos x="66" y="279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21" y="9"/>
                </a:cxn>
                <a:cxn ang="0">
                  <a:pos x="297" y="11"/>
                </a:cxn>
                <a:cxn ang="0">
                  <a:pos x="282" y="6"/>
                </a:cxn>
                <a:cxn ang="0">
                  <a:pos x="251" y="9"/>
                </a:cxn>
                <a:cxn ang="0">
                  <a:pos x="218" y="2"/>
                </a:cxn>
                <a:cxn ang="0">
                  <a:pos x="205" y="44"/>
                </a:cxn>
                <a:cxn ang="0">
                  <a:pos x="180" y="86"/>
                </a:cxn>
                <a:cxn ang="0">
                  <a:pos x="152" y="92"/>
                </a:cxn>
                <a:cxn ang="0">
                  <a:pos x="141" y="101"/>
                </a:cxn>
                <a:cxn ang="0">
                  <a:pos x="114" y="101"/>
                </a:cxn>
                <a:cxn ang="0">
                  <a:pos x="99" y="116"/>
                </a:cxn>
                <a:cxn ang="0">
                  <a:pos x="77" y="134"/>
                </a:cxn>
                <a:cxn ang="0">
                  <a:pos x="48" y="143"/>
                </a:cxn>
                <a:cxn ang="0">
                  <a:pos x="2" y="169"/>
                </a:cxn>
                <a:cxn ang="0">
                  <a:pos x="24" y="198"/>
                </a:cxn>
                <a:cxn ang="0">
                  <a:pos x="44" y="233"/>
                </a:cxn>
                <a:cxn ang="0">
                  <a:pos x="59" y="266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  <a:cxn ang="0">
                  <a:pos x="216" y="385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48" y="9"/>
                </a:cxn>
                <a:cxn ang="0">
                  <a:pos x="1235" y="71"/>
                </a:cxn>
                <a:cxn ang="0">
                  <a:pos x="1213" y="202"/>
                </a:cxn>
                <a:cxn ang="0">
                  <a:pos x="1204" y="286"/>
                </a:cxn>
                <a:cxn ang="0">
                  <a:pos x="1096" y="345"/>
                </a:cxn>
                <a:cxn ang="0">
                  <a:pos x="1035" y="444"/>
                </a:cxn>
                <a:cxn ang="0">
                  <a:pos x="1059" y="501"/>
                </a:cxn>
                <a:cxn ang="0">
                  <a:pos x="1131" y="501"/>
                </a:cxn>
                <a:cxn ang="0">
                  <a:pos x="1215" y="486"/>
                </a:cxn>
                <a:cxn ang="0">
                  <a:pos x="1241" y="574"/>
                </a:cxn>
                <a:cxn ang="0">
                  <a:pos x="1147" y="591"/>
                </a:cxn>
                <a:cxn ang="0">
                  <a:pos x="1090" y="671"/>
                </a:cxn>
                <a:cxn ang="0">
                  <a:pos x="993" y="723"/>
                </a:cxn>
                <a:cxn ang="0">
                  <a:pos x="845" y="759"/>
                </a:cxn>
                <a:cxn ang="0">
                  <a:pos x="858" y="864"/>
                </a:cxn>
                <a:cxn ang="0">
                  <a:pos x="656" y="983"/>
                </a:cxn>
                <a:cxn ang="0">
                  <a:pos x="539" y="1009"/>
                </a:cxn>
                <a:cxn ang="0">
                  <a:pos x="423" y="1038"/>
                </a:cxn>
                <a:cxn ang="0">
                  <a:pos x="258" y="989"/>
                </a:cxn>
                <a:cxn ang="0">
                  <a:pos x="13" y="965"/>
                </a:cxn>
                <a:cxn ang="0">
                  <a:pos x="33" y="1115"/>
                </a:cxn>
                <a:cxn ang="0">
                  <a:pos x="170" y="1115"/>
                </a:cxn>
                <a:cxn ang="0">
                  <a:pos x="139" y="1189"/>
                </a:cxn>
                <a:cxn ang="0">
                  <a:pos x="205" y="1231"/>
                </a:cxn>
                <a:cxn ang="0">
                  <a:pos x="295" y="1273"/>
                </a:cxn>
                <a:cxn ang="0">
                  <a:pos x="394" y="1233"/>
                </a:cxn>
                <a:cxn ang="0">
                  <a:pos x="388" y="1313"/>
                </a:cxn>
                <a:cxn ang="0">
                  <a:pos x="403" y="1383"/>
                </a:cxn>
                <a:cxn ang="0">
                  <a:pos x="498" y="1345"/>
                </a:cxn>
                <a:cxn ang="0">
                  <a:pos x="555" y="1238"/>
                </a:cxn>
                <a:cxn ang="0">
                  <a:pos x="568" y="1302"/>
                </a:cxn>
                <a:cxn ang="0">
                  <a:pos x="623" y="1352"/>
                </a:cxn>
                <a:cxn ang="0">
                  <a:pos x="702" y="1341"/>
                </a:cxn>
                <a:cxn ang="0">
                  <a:pos x="777" y="1231"/>
                </a:cxn>
                <a:cxn ang="0">
                  <a:pos x="839" y="1207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72" y="0"/>
                </a:cxn>
                <a:cxn ang="0">
                  <a:pos x="1228" y="68"/>
                </a:cxn>
                <a:cxn ang="0">
                  <a:pos x="1219" y="167"/>
                </a:cxn>
                <a:cxn ang="0">
                  <a:pos x="1195" y="268"/>
                </a:cxn>
                <a:cxn ang="0">
                  <a:pos x="1114" y="343"/>
                </a:cxn>
                <a:cxn ang="0">
                  <a:pos x="1043" y="429"/>
                </a:cxn>
                <a:cxn ang="0">
                  <a:pos x="1048" y="512"/>
                </a:cxn>
                <a:cxn ang="0">
                  <a:pos x="1125" y="504"/>
                </a:cxn>
                <a:cxn ang="0">
                  <a:pos x="1191" y="475"/>
                </a:cxn>
                <a:cxn ang="0">
                  <a:pos x="1259" y="574"/>
                </a:cxn>
                <a:cxn ang="0">
                  <a:pos x="1158" y="594"/>
                </a:cxn>
                <a:cxn ang="0">
                  <a:pos x="1087" y="651"/>
                </a:cxn>
                <a:cxn ang="0">
                  <a:pos x="1006" y="708"/>
                </a:cxn>
                <a:cxn ang="0">
                  <a:pos x="869" y="750"/>
                </a:cxn>
                <a:cxn ang="0">
                  <a:pos x="861" y="857"/>
                </a:cxn>
                <a:cxn ang="0">
                  <a:pos x="700" y="981"/>
                </a:cxn>
                <a:cxn ang="0">
                  <a:pos x="568" y="1000"/>
                </a:cxn>
                <a:cxn ang="0">
                  <a:pos x="429" y="1051"/>
                </a:cxn>
                <a:cxn ang="0">
                  <a:pos x="277" y="1007"/>
                </a:cxn>
                <a:cxn ang="0">
                  <a:pos x="38" y="970"/>
                </a:cxn>
                <a:cxn ang="0">
                  <a:pos x="5" y="1071"/>
                </a:cxn>
                <a:cxn ang="0">
                  <a:pos x="145" y="1110"/>
                </a:cxn>
                <a:cxn ang="0">
                  <a:pos x="143" y="1181"/>
                </a:cxn>
                <a:cxn ang="0">
                  <a:pos x="200" y="1225"/>
                </a:cxn>
                <a:cxn ang="0">
                  <a:pos x="269" y="1277"/>
                </a:cxn>
                <a:cxn ang="0">
                  <a:pos x="374" y="1229"/>
                </a:cxn>
                <a:cxn ang="0">
                  <a:pos x="405" y="1299"/>
                </a:cxn>
                <a:cxn ang="0">
                  <a:pos x="377" y="1365"/>
                </a:cxn>
                <a:cxn ang="0">
                  <a:pos x="478" y="1359"/>
                </a:cxn>
                <a:cxn ang="0">
                  <a:pos x="539" y="1240"/>
                </a:cxn>
                <a:cxn ang="0">
                  <a:pos x="581" y="1271"/>
                </a:cxn>
                <a:cxn ang="0">
                  <a:pos x="605" y="1330"/>
                </a:cxn>
                <a:cxn ang="0">
                  <a:pos x="687" y="1365"/>
                </a:cxn>
                <a:cxn ang="0">
                  <a:pos x="759" y="1255"/>
                </a:cxn>
                <a:cxn ang="0">
                  <a:pos x="825" y="1203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lnTo>
                    <a:pt x="845" y="1216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  <a:cxn ang="0">
                  <a:pos x="341" y="244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81" y="765"/>
                </a:cxn>
                <a:cxn ang="0">
                  <a:pos x="777" y="739"/>
                </a:cxn>
                <a:cxn ang="0">
                  <a:pos x="808" y="721"/>
                </a:cxn>
                <a:cxn ang="0">
                  <a:pos x="801" y="662"/>
                </a:cxn>
                <a:cxn ang="0">
                  <a:pos x="810" y="622"/>
                </a:cxn>
                <a:cxn ang="0">
                  <a:pos x="863" y="631"/>
                </a:cxn>
                <a:cxn ang="0">
                  <a:pos x="887" y="603"/>
                </a:cxn>
                <a:cxn ang="0">
                  <a:pos x="942" y="596"/>
                </a:cxn>
                <a:cxn ang="0">
                  <a:pos x="946" y="532"/>
                </a:cxn>
                <a:cxn ang="0">
                  <a:pos x="905" y="495"/>
                </a:cxn>
                <a:cxn ang="0">
                  <a:pos x="858" y="471"/>
                </a:cxn>
                <a:cxn ang="0">
                  <a:pos x="819" y="449"/>
                </a:cxn>
                <a:cxn ang="0">
                  <a:pos x="806" y="490"/>
                </a:cxn>
                <a:cxn ang="0">
                  <a:pos x="836" y="537"/>
                </a:cxn>
                <a:cxn ang="0">
                  <a:pos x="814" y="570"/>
                </a:cxn>
                <a:cxn ang="0">
                  <a:pos x="808" y="598"/>
                </a:cxn>
                <a:cxn ang="0">
                  <a:pos x="764" y="587"/>
                </a:cxn>
                <a:cxn ang="0">
                  <a:pos x="731" y="556"/>
                </a:cxn>
                <a:cxn ang="0">
                  <a:pos x="722" y="479"/>
                </a:cxn>
                <a:cxn ang="0">
                  <a:pos x="693" y="451"/>
                </a:cxn>
                <a:cxn ang="0">
                  <a:pos x="630" y="416"/>
                </a:cxn>
                <a:cxn ang="0">
                  <a:pos x="616" y="365"/>
                </a:cxn>
                <a:cxn ang="0">
                  <a:pos x="643" y="328"/>
                </a:cxn>
                <a:cxn ang="0">
                  <a:pos x="636" y="279"/>
                </a:cxn>
                <a:cxn ang="0">
                  <a:pos x="561" y="308"/>
                </a:cxn>
                <a:cxn ang="0">
                  <a:pos x="502" y="321"/>
                </a:cxn>
                <a:cxn ang="0">
                  <a:pos x="447" y="290"/>
                </a:cxn>
                <a:cxn ang="0">
                  <a:pos x="414" y="266"/>
                </a:cxn>
                <a:cxn ang="0">
                  <a:pos x="383" y="231"/>
                </a:cxn>
                <a:cxn ang="0">
                  <a:pos x="423" y="194"/>
                </a:cxn>
                <a:cxn ang="0">
                  <a:pos x="339" y="158"/>
                </a:cxn>
                <a:cxn ang="0">
                  <a:pos x="275" y="161"/>
                </a:cxn>
                <a:cxn ang="0">
                  <a:pos x="249" y="57"/>
                </a:cxn>
                <a:cxn ang="0">
                  <a:pos x="216" y="9"/>
                </a:cxn>
                <a:cxn ang="0">
                  <a:pos x="176" y="24"/>
                </a:cxn>
                <a:cxn ang="0">
                  <a:pos x="139" y="57"/>
                </a:cxn>
                <a:cxn ang="0">
                  <a:pos x="75" y="84"/>
                </a:cxn>
                <a:cxn ang="0">
                  <a:pos x="0" y="165"/>
                </a:cxn>
                <a:cxn ang="0">
                  <a:pos x="11" y="253"/>
                </a:cxn>
                <a:cxn ang="0">
                  <a:pos x="75" y="277"/>
                </a:cxn>
                <a:cxn ang="0">
                  <a:pos x="152" y="315"/>
                </a:cxn>
                <a:cxn ang="0">
                  <a:pos x="236" y="295"/>
                </a:cxn>
                <a:cxn ang="0">
                  <a:pos x="302" y="293"/>
                </a:cxn>
                <a:cxn ang="0">
                  <a:pos x="359" y="323"/>
                </a:cxn>
                <a:cxn ang="0">
                  <a:pos x="394" y="345"/>
                </a:cxn>
                <a:cxn ang="0">
                  <a:pos x="462" y="398"/>
                </a:cxn>
                <a:cxn ang="0">
                  <a:pos x="515" y="409"/>
                </a:cxn>
                <a:cxn ang="0">
                  <a:pos x="546" y="455"/>
                </a:cxn>
                <a:cxn ang="0">
                  <a:pos x="568" y="515"/>
                </a:cxn>
                <a:cxn ang="0">
                  <a:pos x="577" y="545"/>
                </a:cxn>
                <a:cxn ang="0">
                  <a:pos x="561" y="589"/>
                </a:cxn>
                <a:cxn ang="0">
                  <a:pos x="537" y="596"/>
                </a:cxn>
                <a:cxn ang="0">
                  <a:pos x="522" y="635"/>
                </a:cxn>
                <a:cxn ang="0">
                  <a:pos x="511" y="682"/>
                </a:cxn>
                <a:cxn ang="0">
                  <a:pos x="451" y="673"/>
                </a:cxn>
                <a:cxn ang="0">
                  <a:pos x="482" y="710"/>
                </a:cxn>
                <a:cxn ang="0">
                  <a:pos x="526" y="737"/>
                </a:cxn>
                <a:cxn ang="0">
                  <a:pos x="546" y="704"/>
                </a:cxn>
                <a:cxn ang="0">
                  <a:pos x="590" y="708"/>
                </a:cxn>
                <a:cxn ang="0">
                  <a:pos x="614" y="750"/>
                </a:cxn>
                <a:cxn ang="0">
                  <a:pos x="658" y="759"/>
                </a:cxn>
                <a:cxn ang="0">
                  <a:pos x="671" y="785"/>
                </a:cxn>
                <a:cxn ang="0">
                  <a:pos x="724" y="825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79" y="761"/>
                </a:cxn>
                <a:cxn ang="0">
                  <a:pos x="784" y="737"/>
                </a:cxn>
                <a:cxn ang="0">
                  <a:pos x="812" y="697"/>
                </a:cxn>
                <a:cxn ang="0">
                  <a:pos x="812" y="644"/>
                </a:cxn>
                <a:cxn ang="0">
                  <a:pos x="841" y="622"/>
                </a:cxn>
                <a:cxn ang="0">
                  <a:pos x="896" y="620"/>
                </a:cxn>
                <a:cxn ang="0">
                  <a:pos x="916" y="600"/>
                </a:cxn>
                <a:cxn ang="0">
                  <a:pos x="942" y="543"/>
                </a:cxn>
                <a:cxn ang="0">
                  <a:pos x="911" y="495"/>
                </a:cxn>
                <a:cxn ang="0">
                  <a:pos x="858" y="471"/>
                </a:cxn>
                <a:cxn ang="0">
                  <a:pos x="814" y="449"/>
                </a:cxn>
                <a:cxn ang="0">
                  <a:pos x="803" y="504"/>
                </a:cxn>
                <a:cxn ang="0">
                  <a:pos x="836" y="548"/>
                </a:cxn>
                <a:cxn ang="0">
                  <a:pos x="801" y="570"/>
                </a:cxn>
                <a:cxn ang="0">
                  <a:pos x="790" y="598"/>
                </a:cxn>
                <a:cxn ang="0">
                  <a:pos x="748" y="570"/>
                </a:cxn>
                <a:cxn ang="0">
                  <a:pos x="729" y="508"/>
                </a:cxn>
                <a:cxn ang="0">
                  <a:pos x="700" y="453"/>
                </a:cxn>
                <a:cxn ang="0">
                  <a:pos x="641" y="422"/>
                </a:cxn>
                <a:cxn ang="0">
                  <a:pos x="616" y="365"/>
                </a:cxn>
                <a:cxn ang="0">
                  <a:pos x="645" y="323"/>
                </a:cxn>
                <a:cxn ang="0">
                  <a:pos x="625" y="277"/>
                </a:cxn>
                <a:cxn ang="0">
                  <a:pos x="546" y="312"/>
                </a:cxn>
                <a:cxn ang="0">
                  <a:pos x="473" y="312"/>
                </a:cxn>
                <a:cxn ang="0">
                  <a:pos x="442" y="271"/>
                </a:cxn>
                <a:cxn ang="0">
                  <a:pos x="392" y="246"/>
                </a:cxn>
                <a:cxn ang="0">
                  <a:pos x="414" y="202"/>
                </a:cxn>
                <a:cxn ang="0">
                  <a:pos x="370" y="158"/>
                </a:cxn>
                <a:cxn ang="0">
                  <a:pos x="284" y="172"/>
                </a:cxn>
                <a:cxn ang="0">
                  <a:pos x="249" y="57"/>
                </a:cxn>
                <a:cxn ang="0">
                  <a:pos x="233" y="16"/>
                </a:cxn>
                <a:cxn ang="0">
                  <a:pos x="176" y="20"/>
                </a:cxn>
                <a:cxn ang="0">
                  <a:pos x="139" y="57"/>
                </a:cxn>
                <a:cxn ang="0">
                  <a:pos x="66" y="95"/>
                </a:cxn>
                <a:cxn ang="0">
                  <a:pos x="5" y="205"/>
                </a:cxn>
                <a:cxn ang="0">
                  <a:pos x="9" y="260"/>
                </a:cxn>
                <a:cxn ang="0">
                  <a:pos x="99" y="282"/>
                </a:cxn>
                <a:cxn ang="0">
                  <a:pos x="194" y="297"/>
                </a:cxn>
                <a:cxn ang="0">
                  <a:pos x="277" y="290"/>
                </a:cxn>
                <a:cxn ang="0">
                  <a:pos x="343" y="317"/>
                </a:cxn>
                <a:cxn ang="0">
                  <a:pos x="392" y="330"/>
                </a:cxn>
                <a:cxn ang="0">
                  <a:pos x="456" y="387"/>
                </a:cxn>
                <a:cxn ang="0">
                  <a:pos x="515" y="409"/>
                </a:cxn>
                <a:cxn ang="0">
                  <a:pos x="546" y="457"/>
                </a:cxn>
                <a:cxn ang="0">
                  <a:pos x="570" y="519"/>
                </a:cxn>
                <a:cxn ang="0">
                  <a:pos x="570" y="570"/>
                </a:cxn>
                <a:cxn ang="0">
                  <a:pos x="548" y="583"/>
                </a:cxn>
                <a:cxn ang="0">
                  <a:pos x="537" y="616"/>
                </a:cxn>
                <a:cxn ang="0">
                  <a:pos x="506" y="662"/>
                </a:cxn>
                <a:cxn ang="0">
                  <a:pos x="458" y="679"/>
                </a:cxn>
                <a:cxn ang="0">
                  <a:pos x="467" y="704"/>
                </a:cxn>
                <a:cxn ang="0">
                  <a:pos x="515" y="734"/>
                </a:cxn>
                <a:cxn ang="0">
                  <a:pos x="546" y="704"/>
                </a:cxn>
                <a:cxn ang="0">
                  <a:pos x="590" y="715"/>
                </a:cxn>
                <a:cxn ang="0">
                  <a:pos x="630" y="765"/>
                </a:cxn>
                <a:cxn ang="0">
                  <a:pos x="663" y="763"/>
                </a:cxn>
                <a:cxn ang="0">
                  <a:pos x="685" y="814"/>
                </a:cxn>
                <a:cxn ang="0">
                  <a:pos x="744" y="807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lnTo>
                    <a:pt x="764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  <a:cxn ang="0">
                  <a:pos x="506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  <a:cxn ang="0">
                  <a:pos x="187" y="433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lnTo>
                    <a:pt x="378" y="359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  <a:cxn ang="0">
                  <a:pos x="42" y="33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lnTo>
                    <a:pt x="1413" y="576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lnTo>
                    <a:pt x="1358" y="482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lnTo>
                    <a:pt x="847" y="493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lnTo>
                    <a:pt x="266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50" y="248"/>
                </a:cxn>
                <a:cxn ang="0">
                  <a:pos x="332" y="244"/>
                </a:cxn>
                <a:cxn ang="0">
                  <a:pos x="313" y="231"/>
                </a:cxn>
                <a:cxn ang="0">
                  <a:pos x="321" y="226"/>
                </a:cxn>
                <a:cxn ang="0">
                  <a:pos x="343" y="235"/>
                </a:cxn>
                <a:cxn ang="0">
                  <a:pos x="370" y="231"/>
                </a:cxn>
                <a:cxn ang="0">
                  <a:pos x="394" y="239"/>
                </a:cxn>
                <a:cxn ang="0">
                  <a:pos x="398" y="228"/>
                </a:cxn>
                <a:cxn ang="0">
                  <a:pos x="379" y="211"/>
                </a:cxn>
                <a:cxn ang="0">
                  <a:pos x="359" y="204"/>
                </a:cxn>
                <a:cxn ang="0">
                  <a:pos x="352" y="187"/>
                </a:cxn>
                <a:cxn ang="0">
                  <a:pos x="319" y="176"/>
                </a:cxn>
                <a:cxn ang="0">
                  <a:pos x="315" y="160"/>
                </a:cxn>
                <a:cxn ang="0">
                  <a:pos x="293" y="121"/>
                </a:cxn>
                <a:cxn ang="0">
                  <a:pos x="258" y="55"/>
                </a:cxn>
                <a:cxn ang="0">
                  <a:pos x="216" y="42"/>
                </a:cxn>
                <a:cxn ang="0">
                  <a:pos x="200" y="31"/>
                </a:cxn>
                <a:cxn ang="0">
                  <a:pos x="183" y="24"/>
                </a:cxn>
                <a:cxn ang="0">
                  <a:pos x="176" y="6"/>
                </a:cxn>
                <a:cxn ang="0">
                  <a:pos x="161" y="4"/>
                </a:cxn>
                <a:cxn ang="0">
                  <a:pos x="154" y="20"/>
                </a:cxn>
                <a:cxn ang="0">
                  <a:pos x="148" y="35"/>
                </a:cxn>
                <a:cxn ang="0">
                  <a:pos x="134" y="46"/>
                </a:cxn>
                <a:cxn ang="0">
                  <a:pos x="128" y="61"/>
                </a:cxn>
                <a:cxn ang="0">
                  <a:pos x="117" y="55"/>
                </a:cxn>
                <a:cxn ang="0">
                  <a:pos x="99" y="46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6" y="57"/>
                </a:cxn>
                <a:cxn ang="0">
                  <a:pos x="57" y="66"/>
                </a:cxn>
                <a:cxn ang="0">
                  <a:pos x="49" y="57"/>
                </a:cxn>
                <a:cxn ang="0">
                  <a:pos x="27" y="33"/>
                </a:cxn>
                <a:cxn ang="0">
                  <a:pos x="7" y="39"/>
                </a:cxn>
                <a:cxn ang="0">
                  <a:pos x="7" y="64"/>
                </a:cxn>
                <a:cxn ang="0">
                  <a:pos x="46" y="90"/>
                </a:cxn>
                <a:cxn ang="0">
                  <a:pos x="79" y="99"/>
                </a:cxn>
                <a:cxn ang="0">
                  <a:pos x="99" y="112"/>
                </a:cxn>
                <a:cxn ang="0">
                  <a:pos x="117" y="116"/>
                </a:cxn>
                <a:cxn ang="0">
                  <a:pos x="126" y="121"/>
                </a:cxn>
                <a:cxn ang="0">
                  <a:pos x="123" y="151"/>
                </a:cxn>
                <a:cxn ang="0">
                  <a:pos x="132" y="162"/>
                </a:cxn>
                <a:cxn ang="0">
                  <a:pos x="145" y="180"/>
                </a:cxn>
                <a:cxn ang="0">
                  <a:pos x="161" y="191"/>
                </a:cxn>
                <a:cxn ang="0">
                  <a:pos x="181" y="178"/>
                </a:cxn>
                <a:cxn ang="0">
                  <a:pos x="192" y="169"/>
                </a:cxn>
                <a:cxn ang="0">
                  <a:pos x="207" y="195"/>
                </a:cxn>
                <a:cxn ang="0">
                  <a:pos x="196" y="202"/>
                </a:cxn>
                <a:cxn ang="0">
                  <a:pos x="181" y="198"/>
                </a:cxn>
                <a:cxn ang="0">
                  <a:pos x="170" y="209"/>
                </a:cxn>
                <a:cxn ang="0">
                  <a:pos x="176" y="226"/>
                </a:cxn>
                <a:cxn ang="0">
                  <a:pos x="163" y="248"/>
                </a:cxn>
                <a:cxn ang="0">
                  <a:pos x="172" y="264"/>
                </a:cxn>
                <a:cxn ang="0">
                  <a:pos x="200" y="275"/>
                </a:cxn>
                <a:cxn ang="0">
                  <a:pos x="198" y="294"/>
                </a:cxn>
                <a:cxn ang="0">
                  <a:pos x="203" y="305"/>
                </a:cxn>
                <a:cxn ang="0">
                  <a:pos x="233" y="299"/>
                </a:cxn>
                <a:cxn ang="0">
                  <a:pos x="260" y="305"/>
                </a:cxn>
                <a:cxn ang="0">
                  <a:pos x="275" y="301"/>
                </a:cxn>
                <a:cxn ang="0">
                  <a:pos x="295" y="319"/>
                </a:cxn>
                <a:cxn ang="0">
                  <a:pos x="313" y="312"/>
                </a:cxn>
                <a:cxn ang="0">
                  <a:pos x="330" y="316"/>
                </a:cxn>
                <a:cxn ang="0">
                  <a:pos x="352" y="286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48" y="248"/>
                </a:cxn>
                <a:cxn ang="0">
                  <a:pos x="321" y="235"/>
                </a:cxn>
                <a:cxn ang="0">
                  <a:pos x="315" y="228"/>
                </a:cxn>
                <a:cxn ang="0">
                  <a:pos x="343" y="235"/>
                </a:cxn>
                <a:cxn ang="0">
                  <a:pos x="376" y="233"/>
                </a:cxn>
                <a:cxn ang="0">
                  <a:pos x="401" y="233"/>
                </a:cxn>
                <a:cxn ang="0">
                  <a:pos x="385" y="215"/>
                </a:cxn>
                <a:cxn ang="0">
                  <a:pos x="359" y="204"/>
                </a:cxn>
                <a:cxn ang="0">
                  <a:pos x="348" y="184"/>
                </a:cxn>
                <a:cxn ang="0">
                  <a:pos x="313" y="171"/>
                </a:cxn>
                <a:cxn ang="0">
                  <a:pos x="310" y="145"/>
                </a:cxn>
                <a:cxn ang="0">
                  <a:pos x="258" y="55"/>
                </a:cxn>
                <a:cxn ang="0">
                  <a:pos x="209" y="39"/>
                </a:cxn>
                <a:cxn ang="0">
                  <a:pos x="198" y="28"/>
                </a:cxn>
                <a:cxn ang="0">
                  <a:pos x="176" y="13"/>
                </a:cxn>
                <a:cxn ang="0">
                  <a:pos x="181" y="0"/>
                </a:cxn>
                <a:cxn ang="0">
                  <a:pos x="156" y="9"/>
                </a:cxn>
                <a:cxn ang="0">
                  <a:pos x="152" y="33"/>
                </a:cxn>
                <a:cxn ang="0">
                  <a:pos x="134" y="46"/>
                </a:cxn>
                <a:cxn ang="0">
                  <a:pos x="126" y="64"/>
                </a:cxn>
                <a:cxn ang="0">
                  <a:pos x="108" y="44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4" y="57"/>
                </a:cxn>
                <a:cxn ang="0">
                  <a:pos x="51" y="68"/>
                </a:cxn>
                <a:cxn ang="0">
                  <a:pos x="31" y="35"/>
                </a:cxn>
                <a:cxn ang="0">
                  <a:pos x="7" y="39"/>
                </a:cxn>
                <a:cxn ang="0">
                  <a:pos x="20" y="70"/>
                </a:cxn>
                <a:cxn ang="0">
                  <a:pos x="64" y="99"/>
                </a:cxn>
                <a:cxn ang="0">
                  <a:pos x="95" y="107"/>
                </a:cxn>
                <a:cxn ang="0">
                  <a:pos x="117" y="116"/>
                </a:cxn>
                <a:cxn ang="0">
                  <a:pos x="126" y="125"/>
                </a:cxn>
                <a:cxn ang="0">
                  <a:pos x="126" y="160"/>
                </a:cxn>
                <a:cxn ang="0">
                  <a:pos x="141" y="171"/>
                </a:cxn>
                <a:cxn ang="0">
                  <a:pos x="161" y="191"/>
                </a:cxn>
                <a:cxn ang="0">
                  <a:pos x="181" y="173"/>
                </a:cxn>
                <a:cxn ang="0">
                  <a:pos x="205" y="182"/>
                </a:cxn>
                <a:cxn ang="0">
                  <a:pos x="200" y="204"/>
                </a:cxn>
                <a:cxn ang="0">
                  <a:pos x="181" y="198"/>
                </a:cxn>
                <a:cxn ang="0">
                  <a:pos x="172" y="211"/>
                </a:cxn>
                <a:cxn ang="0">
                  <a:pos x="170" y="237"/>
                </a:cxn>
                <a:cxn ang="0">
                  <a:pos x="165" y="257"/>
                </a:cxn>
                <a:cxn ang="0">
                  <a:pos x="200" y="275"/>
                </a:cxn>
                <a:cxn ang="0">
                  <a:pos x="198" y="301"/>
                </a:cxn>
                <a:cxn ang="0">
                  <a:pos x="218" y="303"/>
                </a:cxn>
                <a:cxn ang="0">
                  <a:pos x="258" y="308"/>
                </a:cxn>
                <a:cxn ang="0">
                  <a:pos x="275" y="301"/>
                </a:cxn>
                <a:cxn ang="0">
                  <a:pos x="302" y="316"/>
                </a:cxn>
                <a:cxn ang="0">
                  <a:pos x="319" y="319"/>
                </a:cxn>
                <a:cxn ang="0">
                  <a:pos x="348" y="294"/>
                </a:cxn>
                <a:cxn ang="0">
                  <a:pos x="363" y="257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  <a:cxn ang="0">
                  <a:pos x="9" y="73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15" y="242"/>
                  </a:lnTo>
                  <a:lnTo>
                    <a:pt x="344" y="231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  <a:cxn ang="0">
                  <a:pos x="398" y="404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  <a:cxn ang="0">
                  <a:pos x="414" y="264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lnTo>
                    <a:pt x="105" y="423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3" y="517"/>
                </a:cxn>
                <a:cxn ang="0">
                  <a:pos x="147" y="482"/>
                </a:cxn>
                <a:cxn ang="0">
                  <a:pos x="172" y="429"/>
                </a:cxn>
                <a:cxn ang="0">
                  <a:pos x="198" y="409"/>
                </a:cxn>
                <a:cxn ang="0">
                  <a:pos x="220" y="383"/>
                </a:cxn>
                <a:cxn ang="0">
                  <a:pos x="255" y="368"/>
                </a:cxn>
                <a:cxn ang="0">
                  <a:pos x="264" y="341"/>
                </a:cxn>
                <a:cxn ang="0">
                  <a:pos x="229" y="315"/>
                </a:cxn>
                <a:cxn ang="0">
                  <a:pos x="211" y="317"/>
                </a:cxn>
                <a:cxn ang="0">
                  <a:pos x="200" y="286"/>
                </a:cxn>
                <a:cxn ang="0">
                  <a:pos x="198" y="249"/>
                </a:cxn>
                <a:cxn ang="0">
                  <a:pos x="176" y="258"/>
                </a:cxn>
                <a:cxn ang="0">
                  <a:pos x="141" y="253"/>
                </a:cxn>
                <a:cxn ang="0">
                  <a:pos x="106" y="247"/>
                </a:cxn>
                <a:cxn ang="0">
                  <a:pos x="119" y="209"/>
                </a:cxn>
                <a:cxn ang="0">
                  <a:pos x="128" y="176"/>
                </a:cxn>
                <a:cxn ang="0">
                  <a:pos x="158" y="139"/>
                </a:cxn>
                <a:cxn ang="0">
                  <a:pos x="191" y="152"/>
                </a:cxn>
                <a:cxn ang="0">
                  <a:pos x="222" y="159"/>
                </a:cxn>
                <a:cxn ang="0">
                  <a:pos x="220" y="187"/>
                </a:cxn>
                <a:cxn ang="0">
                  <a:pos x="242" y="203"/>
                </a:cxn>
                <a:cxn ang="0">
                  <a:pos x="255" y="236"/>
                </a:cxn>
                <a:cxn ang="0">
                  <a:pos x="275" y="264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7" y="528"/>
                </a:cxn>
                <a:cxn ang="0">
                  <a:pos x="136" y="493"/>
                </a:cxn>
                <a:cxn ang="0">
                  <a:pos x="167" y="438"/>
                </a:cxn>
                <a:cxn ang="0">
                  <a:pos x="189" y="412"/>
                </a:cxn>
                <a:cxn ang="0">
                  <a:pos x="211" y="387"/>
                </a:cxn>
                <a:cxn ang="0">
                  <a:pos x="253" y="379"/>
                </a:cxn>
                <a:cxn ang="0">
                  <a:pos x="273" y="348"/>
                </a:cxn>
                <a:cxn ang="0">
                  <a:pos x="242" y="321"/>
                </a:cxn>
                <a:cxn ang="0">
                  <a:pos x="218" y="319"/>
                </a:cxn>
                <a:cxn ang="0">
                  <a:pos x="194" y="295"/>
                </a:cxn>
                <a:cxn ang="0">
                  <a:pos x="196" y="255"/>
                </a:cxn>
                <a:cxn ang="0">
                  <a:pos x="178" y="247"/>
                </a:cxn>
                <a:cxn ang="0">
                  <a:pos x="154" y="253"/>
                </a:cxn>
                <a:cxn ang="0">
                  <a:pos x="114" y="251"/>
                </a:cxn>
                <a:cxn ang="0">
                  <a:pos x="112" y="218"/>
                </a:cxn>
                <a:cxn ang="0">
                  <a:pos x="130" y="192"/>
                </a:cxn>
                <a:cxn ang="0">
                  <a:pos x="147" y="150"/>
                </a:cxn>
                <a:cxn ang="0">
                  <a:pos x="180" y="143"/>
                </a:cxn>
                <a:cxn ang="0">
                  <a:pos x="220" y="154"/>
                </a:cxn>
                <a:cxn ang="0">
                  <a:pos x="211" y="172"/>
                </a:cxn>
                <a:cxn ang="0">
                  <a:pos x="238" y="194"/>
                </a:cxn>
                <a:cxn ang="0">
                  <a:pos x="242" y="225"/>
                </a:cxn>
                <a:cxn ang="0">
                  <a:pos x="268" y="251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lnTo>
                    <a:pt x="275" y="264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48" y="193"/>
                </a:cxn>
                <a:cxn ang="0">
                  <a:pos x="585" y="147"/>
                </a:cxn>
                <a:cxn ang="0">
                  <a:pos x="568" y="121"/>
                </a:cxn>
                <a:cxn ang="0">
                  <a:pos x="546" y="114"/>
                </a:cxn>
                <a:cxn ang="0">
                  <a:pos x="524" y="103"/>
                </a:cxn>
                <a:cxn ang="0">
                  <a:pos x="504" y="103"/>
                </a:cxn>
                <a:cxn ang="0">
                  <a:pos x="488" y="103"/>
                </a:cxn>
                <a:cxn ang="0">
                  <a:pos x="464" y="119"/>
                </a:cxn>
                <a:cxn ang="0">
                  <a:pos x="451" y="145"/>
                </a:cxn>
                <a:cxn ang="0">
                  <a:pos x="425" y="123"/>
                </a:cxn>
                <a:cxn ang="0">
                  <a:pos x="398" y="90"/>
                </a:cxn>
                <a:cxn ang="0">
                  <a:pos x="376" y="79"/>
                </a:cxn>
                <a:cxn ang="0">
                  <a:pos x="385" y="114"/>
                </a:cxn>
                <a:cxn ang="0">
                  <a:pos x="354" y="110"/>
                </a:cxn>
                <a:cxn ang="0">
                  <a:pos x="343" y="83"/>
                </a:cxn>
                <a:cxn ang="0">
                  <a:pos x="312" y="79"/>
                </a:cxn>
                <a:cxn ang="0">
                  <a:pos x="288" y="50"/>
                </a:cxn>
                <a:cxn ang="0">
                  <a:pos x="244" y="59"/>
                </a:cxn>
                <a:cxn ang="0">
                  <a:pos x="209" y="46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"/>
                </a:cxn>
                <a:cxn ang="0">
                  <a:pos x="70" y="13"/>
                </a:cxn>
                <a:cxn ang="0">
                  <a:pos x="55" y="35"/>
                </a:cxn>
                <a:cxn ang="0">
                  <a:pos x="42" y="46"/>
                </a:cxn>
                <a:cxn ang="0">
                  <a:pos x="28" y="53"/>
                </a:cxn>
                <a:cxn ang="0">
                  <a:pos x="4" y="44"/>
                </a:cxn>
                <a:cxn ang="0">
                  <a:pos x="4" y="68"/>
                </a:cxn>
                <a:cxn ang="0">
                  <a:pos x="24" y="83"/>
                </a:cxn>
                <a:cxn ang="0">
                  <a:pos x="28" y="114"/>
                </a:cxn>
                <a:cxn ang="0">
                  <a:pos x="39" y="152"/>
                </a:cxn>
                <a:cxn ang="0">
                  <a:pos x="53" y="178"/>
                </a:cxn>
                <a:cxn ang="0">
                  <a:pos x="94" y="149"/>
                </a:cxn>
                <a:cxn ang="0">
                  <a:pos x="112" y="171"/>
                </a:cxn>
                <a:cxn ang="0">
                  <a:pos x="127" y="196"/>
                </a:cxn>
                <a:cxn ang="0">
                  <a:pos x="130" y="226"/>
                </a:cxn>
                <a:cxn ang="0">
                  <a:pos x="149" y="226"/>
                </a:cxn>
                <a:cxn ang="0">
                  <a:pos x="176" y="233"/>
                </a:cxn>
                <a:cxn ang="0">
                  <a:pos x="200" y="262"/>
                </a:cxn>
                <a:cxn ang="0">
                  <a:pos x="213" y="244"/>
                </a:cxn>
                <a:cxn ang="0">
                  <a:pos x="229" y="262"/>
                </a:cxn>
                <a:cxn ang="0">
                  <a:pos x="266" y="303"/>
                </a:cxn>
                <a:cxn ang="0">
                  <a:pos x="266" y="330"/>
                </a:cxn>
                <a:cxn ang="0">
                  <a:pos x="306" y="378"/>
                </a:cxn>
                <a:cxn ang="0">
                  <a:pos x="303" y="407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57" y="193"/>
                </a:cxn>
                <a:cxn ang="0">
                  <a:pos x="572" y="169"/>
                </a:cxn>
                <a:cxn ang="0">
                  <a:pos x="583" y="121"/>
                </a:cxn>
                <a:cxn ang="0">
                  <a:pos x="552" y="121"/>
                </a:cxn>
                <a:cxn ang="0">
                  <a:pos x="526" y="112"/>
                </a:cxn>
                <a:cxn ang="0">
                  <a:pos x="510" y="101"/>
                </a:cxn>
                <a:cxn ang="0">
                  <a:pos x="495" y="97"/>
                </a:cxn>
                <a:cxn ang="0">
                  <a:pos x="475" y="112"/>
                </a:cxn>
                <a:cxn ang="0">
                  <a:pos x="460" y="138"/>
                </a:cxn>
                <a:cxn ang="0">
                  <a:pos x="429" y="130"/>
                </a:cxn>
                <a:cxn ang="0">
                  <a:pos x="405" y="108"/>
                </a:cxn>
                <a:cxn ang="0">
                  <a:pos x="381" y="77"/>
                </a:cxn>
                <a:cxn ang="0">
                  <a:pos x="383" y="103"/>
                </a:cxn>
                <a:cxn ang="0">
                  <a:pos x="365" y="121"/>
                </a:cxn>
                <a:cxn ang="0">
                  <a:pos x="348" y="90"/>
                </a:cxn>
                <a:cxn ang="0">
                  <a:pos x="317" y="86"/>
                </a:cxn>
                <a:cxn ang="0">
                  <a:pos x="301" y="53"/>
                </a:cxn>
                <a:cxn ang="0">
                  <a:pos x="262" y="57"/>
                </a:cxn>
                <a:cxn ang="0">
                  <a:pos x="222" y="39"/>
                </a:cxn>
                <a:cxn ang="0">
                  <a:pos x="189" y="50"/>
                </a:cxn>
                <a:cxn ang="0">
                  <a:pos x="156" y="59"/>
                </a:cxn>
                <a:cxn ang="0">
                  <a:pos x="121" y="15"/>
                </a:cxn>
                <a:cxn ang="0">
                  <a:pos x="88" y="4"/>
                </a:cxn>
                <a:cxn ang="0">
                  <a:pos x="57" y="26"/>
                </a:cxn>
                <a:cxn ang="0">
                  <a:pos x="50" y="55"/>
                </a:cxn>
                <a:cxn ang="0">
                  <a:pos x="35" y="44"/>
                </a:cxn>
                <a:cxn ang="0">
                  <a:pos x="9" y="44"/>
                </a:cxn>
                <a:cxn ang="0">
                  <a:pos x="0" y="59"/>
                </a:cxn>
                <a:cxn ang="0">
                  <a:pos x="15" y="72"/>
                </a:cxn>
                <a:cxn ang="0">
                  <a:pos x="31" y="101"/>
                </a:cxn>
                <a:cxn ang="0">
                  <a:pos x="31" y="138"/>
                </a:cxn>
                <a:cxn ang="0">
                  <a:pos x="50" y="169"/>
                </a:cxn>
                <a:cxn ang="0">
                  <a:pos x="83" y="160"/>
                </a:cxn>
                <a:cxn ang="0">
                  <a:pos x="101" y="154"/>
                </a:cxn>
                <a:cxn ang="0">
                  <a:pos x="116" y="182"/>
                </a:cxn>
                <a:cxn ang="0">
                  <a:pos x="132" y="213"/>
                </a:cxn>
                <a:cxn ang="0">
                  <a:pos x="149" y="231"/>
                </a:cxn>
                <a:cxn ang="0">
                  <a:pos x="165" y="231"/>
                </a:cxn>
                <a:cxn ang="0">
                  <a:pos x="196" y="248"/>
                </a:cxn>
                <a:cxn ang="0">
                  <a:pos x="207" y="259"/>
                </a:cxn>
                <a:cxn ang="0">
                  <a:pos x="220" y="242"/>
                </a:cxn>
                <a:cxn ang="0">
                  <a:pos x="251" y="290"/>
                </a:cxn>
                <a:cxn ang="0">
                  <a:pos x="268" y="316"/>
                </a:cxn>
                <a:cxn ang="0">
                  <a:pos x="297" y="369"/>
                </a:cxn>
                <a:cxn ang="0">
                  <a:pos x="301" y="400"/>
                </a:cxn>
                <a:cxn ang="0">
                  <a:pos x="310" y="411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lnTo>
                    <a:pt x="310" y="411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lnTo>
                    <a:pt x="715" y="708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  <a:cxn ang="0">
                  <a:pos x="88" y="109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内容占位符 2"/>
          <p:cNvSpPr txBox="1">
            <a:spLocks/>
          </p:cNvSpPr>
          <p:nvPr/>
        </p:nvSpPr>
        <p:spPr>
          <a:xfrm>
            <a:off x="467544" y="1323256"/>
            <a:ext cx="8234362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会议时间及网址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会议时间：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20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会议网址：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www.tv-conf.com/20141120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登陆方式：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用户名：城市名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+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参会者名字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 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登录密码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: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测试时间：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自由测试时间：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月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日下午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00-19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日下午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点半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正式会议时间：    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月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0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日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08:45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开始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                               请于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08:30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分登录上线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48650" cy="9271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会议测试</a:t>
            </a:r>
          </a:p>
        </p:txBody>
      </p: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登录示意图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228600" y="2062336"/>
            <a:ext cx="2240940" cy="1509907"/>
            <a:chOff x="1" y="76196"/>
            <a:chExt cx="2240940" cy="1509907"/>
          </a:xfrm>
        </p:grpSpPr>
        <p:sp>
          <p:nvSpPr>
            <p:cNvPr id="89" name="圆角矩形 88"/>
            <p:cNvSpPr/>
            <p:nvPr/>
          </p:nvSpPr>
          <p:spPr>
            <a:xfrm>
              <a:off x="1" y="76196"/>
              <a:ext cx="2240940" cy="150990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圆角矩形 4"/>
            <p:cNvSpPr/>
            <p:nvPr/>
          </p:nvSpPr>
          <p:spPr>
            <a:xfrm>
              <a:off x="1" y="76196"/>
              <a:ext cx="2240940" cy="1006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>
                  <a:latin typeface="华文细黑" pitchFamily="2" charset="-122"/>
                  <a:ea typeface="华文细黑" pitchFamily="2" charset="-122"/>
                </a:rPr>
                <a:t>第一步</a:t>
              </a:r>
              <a:endParaRPr lang="zh-CN" altLang="en-US" sz="1600" kern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90600" y="2595736"/>
            <a:ext cx="1431736" cy="955831"/>
            <a:chOff x="601446" y="533396"/>
            <a:chExt cx="1431736" cy="955831"/>
          </a:xfrm>
        </p:grpSpPr>
        <p:sp>
          <p:nvSpPr>
            <p:cNvPr id="96" name="圆角矩形 95"/>
            <p:cNvSpPr/>
            <p:nvPr/>
          </p:nvSpPr>
          <p:spPr>
            <a:xfrm>
              <a:off x="601446" y="533396"/>
              <a:ext cx="1431736" cy="9558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圆角矩形 4"/>
            <p:cNvSpPr/>
            <p:nvPr/>
          </p:nvSpPr>
          <p:spPr>
            <a:xfrm>
              <a:off x="629441" y="561391"/>
              <a:ext cx="1375746" cy="89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400" kern="1200" dirty="0" smtClean="0">
                  <a:latin typeface="微软雅黑" pitchFamily="34" charset="-122"/>
                  <a:ea typeface="微软雅黑" pitchFamily="34" charset="-122"/>
                </a:rPr>
                <a:t>进入导航页，点击按钮，进入会议</a:t>
              </a:r>
              <a:endParaRPr lang="zh-CN" altLang="en-US" sz="14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8" name="TextBox 5"/>
          <p:cNvSpPr txBox="1">
            <a:spLocks noChangeArrowheads="1"/>
          </p:cNvSpPr>
          <p:nvPr/>
        </p:nvSpPr>
        <p:spPr bwMode="auto">
          <a:xfrm>
            <a:off x="0" y="1379240"/>
            <a:ext cx="3804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进入会议网址</a:t>
            </a:r>
            <a:r>
              <a:rPr lang="zh-CN" altLang="en-US" sz="1600" b="1" dirty="0" smtClean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sz="1600" b="1" dirty="0" smtClean="0">
              <a:solidFill>
                <a:schemeClr val="tx2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http://www.tv-conf.com/20141120</a:t>
            </a:r>
          </a:p>
        </p:txBody>
      </p:sp>
      <p:sp>
        <p:nvSpPr>
          <p:cNvPr id="101" name="矩形 100"/>
          <p:cNvSpPr/>
          <p:nvPr/>
        </p:nvSpPr>
        <p:spPr>
          <a:xfrm>
            <a:off x="5786446" y="5429264"/>
            <a:ext cx="1500198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点击按钮</a:t>
            </a:r>
            <a:endParaRPr lang="en-US" altLang="zh-CN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进入会议</a:t>
            </a:r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上箭头 101"/>
          <p:cNvSpPr/>
          <p:nvPr/>
        </p:nvSpPr>
        <p:spPr>
          <a:xfrm>
            <a:off x="6429388" y="5072074"/>
            <a:ext cx="45719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928926" y="2000240"/>
            <a:ext cx="5984747" cy="3000396"/>
            <a:chOff x="2928926" y="2000240"/>
            <a:chExt cx="5984747" cy="300039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2000240"/>
              <a:ext cx="5984747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715008" y="4500570"/>
              <a:ext cx="1771689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 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进入会议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5896" y="3501008"/>
            <a:ext cx="5472608" cy="3318268"/>
            <a:chOff x="702127" y="1267536"/>
            <a:chExt cx="7083276" cy="44716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892" y="1267536"/>
              <a:ext cx="5941172" cy="3741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08" y="9"/>
                </a:cxn>
                <a:cxn ang="0">
                  <a:pos x="290" y="13"/>
                </a:cxn>
                <a:cxn ang="0">
                  <a:pos x="271" y="11"/>
                </a:cxn>
                <a:cxn ang="0">
                  <a:pos x="240" y="2"/>
                </a:cxn>
                <a:cxn ang="0">
                  <a:pos x="209" y="0"/>
                </a:cxn>
                <a:cxn ang="0">
                  <a:pos x="202" y="64"/>
                </a:cxn>
                <a:cxn ang="0">
                  <a:pos x="167" y="94"/>
                </a:cxn>
                <a:cxn ang="0">
                  <a:pos x="147" y="90"/>
                </a:cxn>
                <a:cxn ang="0">
                  <a:pos x="130" y="101"/>
                </a:cxn>
                <a:cxn ang="0">
                  <a:pos x="108" y="112"/>
                </a:cxn>
                <a:cxn ang="0">
                  <a:pos x="90" y="119"/>
                </a:cxn>
                <a:cxn ang="0">
                  <a:pos x="70" y="138"/>
                </a:cxn>
                <a:cxn ang="0">
                  <a:pos x="22" y="158"/>
                </a:cxn>
                <a:cxn ang="0">
                  <a:pos x="13" y="182"/>
                </a:cxn>
                <a:cxn ang="0">
                  <a:pos x="26" y="211"/>
                </a:cxn>
                <a:cxn ang="0">
                  <a:pos x="55" y="253"/>
                </a:cxn>
                <a:cxn ang="0">
                  <a:pos x="66" y="279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21" y="9"/>
                </a:cxn>
                <a:cxn ang="0">
                  <a:pos x="297" y="11"/>
                </a:cxn>
                <a:cxn ang="0">
                  <a:pos x="282" y="6"/>
                </a:cxn>
                <a:cxn ang="0">
                  <a:pos x="251" y="9"/>
                </a:cxn>
                <a:cxn ang="0">
                  <a:pos x="218" y="2"/>
                </a:cxn>
                <a:cxn ang="0">
                  <a:pos x="205" y="44"/>
                </a:cxn>
                <a:cxn ang="0">
                  <a:pos x="180" y="86"/>
                </a:cxn>
                <a:cxn ang="0">
                  <a:pos x="152" y="92"/>
                </a:cxn>
                <a:cxn ang="0">
                  <a:pos x="141" y="101"/>
                </a:cxn>
                <a:cxn ang="0">
                  <a:pos x="114" y="101"/>
                </a:cxn>
                <a:cxn ang="0">
                  <a:pos x="99" y="116"/>
                </a:cxn>
                <a:cxn ang="0">
                  <a:pos x="77" y="134"/>
                </a:cxn>
                <a:cxn ang="0">
                  <a:pos x="48" y="143"/>
                </a:cxn>
                <a:cxn ang="0">
                  <a:pos x="2" y="169"/>
                </a:cxn>
                <a:cxn ang="0">
                  <a:pos x="24" y="198"/>
                </a:cxn>
                <a:cxn ang="0">
                  <a:pos x="44" y="233"/>
                </a:cxn>
                <a:cxn ang="0">
                  <a:pos x="59" y="266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  <a:cxn ang="0">
                  <a:pos x="216" y="385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48" y="9"/>
                </a:cxn>
                <a:cxn ang="0">
                  <a:pos x="1235" y="71"/>
                </a:cxn>
                <a:cxn ang="0">
                  <a:pos x="1213" y="202"/>
                </a:cxn>
                <a:cxn ang="0">
                  <a:pos x="1204" y="286"/>
                </a:cxn>
                <a:cxn ang="0">
                  <a:pos x="1096" y="345"/>
                </a:cxn>
                <a:cxn ang="0">
                  <a:pos x="1035" y="444"/>
                </a:cxn>
                <a:cxn ang="0">
                  <a:pos x="1059" y="501"/>
                </a:cxn>
                <a:cxn ang="0">
                  <a:pos x="1131" y="501"/>
                </a:cxn>
                <a:cxn ang="0">
                  <a:pos x="1215" y="486"/>
                </a:cxn>
                <a:cxn ang="0">
                  <a:pos x="1241" y="574"/>
                </a:cxn>
                <a:cxn ang="0">
                  <a:pos x="1147" y="591"/>
                </a:cxn>
                <a:cxn ang="0">
                  <a:pos x="1090" y="671"/>
                </a:cxn>
                <a:cxn ang="0">
                  <a:pos x="993" y="723"/>
                </a:cxn>
                <a:cxn ang="0">
                  <a:pos x="845" y="759"/>
                </a:cxn>
                <a:cxn ang="0">
                  <a:pos x="858" y="864"/>
                </a:cxn>
                <a:cxn ang="0">
                  <a:pos x="656" y="983"/>
                </a:cxn>
                <a:cxn ang="0">
                  <a:pos x="539" y="1009"/>
                </a:cxn>
                <a:cxn ang="0">
                  <a:pos x="423" y="1038"/>
                </a:cxn>
                <a:cxn ang="0">
                  <a:pos x="258" y="989"/>
                </a:cxn>
                <a:cxn ang="0">
                  <a:pos x="13" y="965"/>
                </a:cxn>
                <a:cxn ang="0">
                  <a:pos x="33" y="1115"/>
                </a:cxn>
                <a:cxn ang="0">
                  <a:pos x="170" y="1115"/>
                </a:cxn>
                <a:cxn ang="0">
                  <a:pos x="139" y="1189"/>
                </a:cxn>
                <a:cxn ang="0">
                  <a:pos x="205" y="1231"/>
                </a:cxn>
                <a:cxn ang="0">
                  <a:pos x="295" y="1273"/>
                </a:cxn>
                <a:cxn ang="0">
                  <a:pos x="394" y="1233"/>
                </a:cxn>
                <a:cxn ang="0">
                  <a:pos x="388" y="1313"/>
                </a:cxn>
                <a:cxn ang="0">
                  <a:pos x="403" y="1383"/>
                </a:cxn>
                <a:cxn ang="0">
                  <a:pos x="498" y="1345"/>
                </a:cxn>
                <a:cxn ang="0">
                  <a:pos x="555" y="1238"/>
                </a:cxn>
                <a:cxn ang="0">
                  <a:pos x="568" y="1302"/>
                </a:cxn>
                <a:cxn ang="0">
                  <a:pos x="623" y="1352"/>
                </a:cxn>
                <a:cxn ang="0">
                  <a:pos x="702" y="1341"/>
                </a:cxn>
                <a:cxn ang="0">
                  <a:pos x="777" y="1231"/>
                </a:cxn>
                <a:cxn ang="0">
                  <a:pos x="839" y="1207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72" y="0"/>
                </a:cxn>
                <a:cxn ang="0">
                  <a:pos x="1228" y="68"/>
                </a:cxn>
                <a:cxn ang="0">
                  <a:pos x="1219" y="167"/>
                </a:cxn>
                <a:cxn ang="0">
                  <a:pos x="1195" y="268"/>
                </a:cxn>
                <a:cxn ang="0">
                  <a:pos x="1114" y="343"/>
                </a:cxn>
                <a:cxn ang="0">
                  <a:pos x="1043" y="429"/>
                </a:cxn>
                <a:cxn ang="0">
                  <a:pos x="1048" y="512"/>
                </a:cxn>
                <a:cxn ang="0">
                  <a:pos x="1125" y="504"/>
                </a:cxn>
                <a:cxn ang="0">
                  <a:pos x="1191" y="475"/>
                </a:cxn>
                <a:cxn ang="0">
                  <a:pos x="1259" y="574"/>
                </a:cxn>
                <a:cxn ang="0">
                  <a:pos x="1158" y="594"/>
                </a:cxn>
                <a:cxn ang="0">
                  <a:pos x="1087" y="651"/>
                </a:cxn>
                <a:cxn ang="0">
                  <a:pos x="1006" y="708"/>
                </a:cxn>
                <a:cxn ang="0">
                  <a:pos x="869" y="750"/>
                </a:cxn>
                <a:cxn ang="0">
                  <a:pos x="861" y="857"/>
                </a:cxn>
                <a:cxn ang="0">
                  <a:pos x="700" y="981"/>
                </a:cxn>
                <a:cxn ang="0">
                  <a:pos x="568" y="1000"/>
                </a:cxn>
                <a:cxn ang="0">
                  <a:pos x="429" y="1051"/>
                </a:cxn>
                <a:cxn ang="0">
                  <a:pos x="277" y="1007"/>
                </a:cxn>
                <a:cxn ang="0">
                  <a:pos x="38" y="970"/>
                </a:cxn>
                <a:cxn ang="0">
                  <a:pos x="5" y="1071"/>
                </a:cxn>
                <a:cxn ang="0">
                  <a:pos x="145" y="1110"/>
                </a:cxn>
                <a:cxn ang="0">
                  <a:pos x="143" y="1181"/>
                </a:cxn>
                <a:cxn ang="0">
                  <a:pos x="200" y="1225"/>
                </a:cxn>
                <a:cxn ang="0">
                  <a:pos x="269" y="1277"/>
                </a:cxn>
                <a:cxn ang="0">
                  <a:pos x="374" y="1229"/>
                </a:cxn>
                <a:cxn ang="0">
                  <a:pos x="405" y="1299"/>
                </a:cxn>
                <a:cxn ang="0">
                  <a:pos x="377" y="1365"/>
                </a:cxn>
                <a:cxn ang="0">
                  <a:pos x="478" y="1359"/>
                </a:cxn>
                <a:cxn ang="0">
                  <a:pos x="539" y="1240"/>
                </a:cxn>
                <a:cxn ang="0">
                  <a:pos x="581" y="1271"/>
                </a:cxn>
                <a:cxn ang="0">
                  <a:pos x="605" y="1330"/>
                </a:cxn>
                <a:cxn ang="0">
                  <a:pos x="687" y="1365"/>
                </a:cxn>
                <a:cxn ang="0">
                  <a:pos x="759" y="1255"/>
                </a:cxn>
                <a:cxn ang="0">
                  <a:pos x="825" y="1203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lnTo>
                    <a:pt x="845" y="1216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  <a:cxn ang="0">
                  <a:pos x="341" y="244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81" y="765"/>
                </a:cxn>
                <a:cxn ang="0">
                  <a:pos x="777" y="739"/>
                </a:cxn>
                <a:cxn ang="0">
                  <a:pos x="808" y="721"/>
                </a:cxn>
                <a:cxn ang="0">
                  <a:pos x="801" y="662"/>
                </a:cxn>
                <a:cxn ang="0">
                  <a:pos x="810" y="622"/>
                </a:cxn>
                <a:cxn ang="0">
                  <a:pos x="863" y="631"/>
                </a:cxn>
                <a:cxn ang="0">
                  <a:pos x="887" y="603"/>
                </a:cxn>
                <a:cxn ang="0">
                  <a:pos x="942" y="596"/>
                </a:cxn>
                <a:cxn ang="0">
                  <a:pos x="946" y="532"/>
                </a:cxn>
                <a:cxn ang="0">
                  <a:pos x="905" y="495"/>
                </a:cxn>
                <a:cxn ang="0">
                  <a:pos x="858" y="471"/>
                </a:cxn>
                <a:cxn ang="0">
                  <a:pos x="819" y="449"/>
                </a:cxn>
                <a:cxn ang="0">
                  <a:pos x="806" y="490"/>
                </a:cxn>
                <a:cxn ang="0">
                  <a:pos x="836" y="537"/>
                </a:cxn>
                <a:cxn ang="0">
                  <a:pos x="814" y="570"/>
                </a:cxn>
                <a:cxn ang="0">
                  <a:pos x="808" y="598"/>
                </a:cxn>
                <a:cxn ang="0">
                  <a:pos x="764" y="587"/>
                </a:cxn>
                <a:cxn ang="0">
                  <a:pos x="731" y="556"/>
                </a:cxn>
                <a:cxn ang="0">
                  <a:pos x="722" y="479"/>
                </a:cxn>
                <a:cxn ang="0">
                  <a:pos x="693" y="451"/>
                </a:cxn>
                <a:cxn ang="0">
                  <a:pos x="630" y="416"/>
                </a:cxn>
                <a:cxn ang="0">
                  <a:pos x="616" y="365"/>
                </a:cxn>
                <a:cxn ang="0">
                  <a:pos x="643" y="328"/>
                </a:cxn>
                <a:cxn ang="0">
                  <a:pos x="636" y="279"/>
                </a:cxn>
                <a:cxn ang="0">
                  <a:pos x="561" y="308"/>
                </a:cxn>
                <a:cxn ang="0">
                  <a:pos x="502" y="321"/>
                </a:cxn>
                <a:cxn ang="0">
                  <a:pos x="447" y="290"/>
                </a:cxn>
                <a:cxn ang="0">
                  <a:pos x="414" y="266"/>
                </a:cxn>
                <a:cxn ang="0">
                  <a:pos x="383" y="231"/>
                </a:cxn>
                <a:cxn ang="0">
                  <a:pos x="423" y="194"/>
                </a:cxn>
                <a:cxn ang="0">
                  <a:pos x="339" y="158"/>
                </a:cxn>
                <a:cxn ang="0">
                  <a:pos x="275" y="161"/>
                </a:cxn>
                <a:cxn ang="0">
                  <a:pos x="249" y="57"/>
                </a:cxn>
                <a:cxn ang="0">
                  <a:pos x="216" y="9"/>
                </a:cxn>
                <a:cxn ang="0">
                  <a:pos x="176" y="24"/>
                </a:cxn>
                <a:cxn ang="0">
                  <a:pos x="139" y="57"/>
                </a:cxn>
                <a:cxn ang="0">
                  <a:pos x="75" y="84"/>
                </a:cxn>
                <a:cxn ang="0">
                  <a:pos x="0" y="165"/>
                </a:cxn>
                <a:cxn ang="0">
                  <a:pos x="11" y="253"/>
                </a:cxn>
                <a:cxn ang="0">
                  <a:pos x="75" y="277"/>
                </a:cxn>
                <a:cxn ang="0">
                  <a:pos x="152" y="315"/>
                </a:cxn>
                <a:cxn ang="0">
                  <a:pos x="236" y="295"/>
                </a:cxn>
                <a:cxn ang="0">
                  <a:pos x="302" y="293"/>
                </a:cxn>
                <a:cxn ang="0">
                  <a:pos x="359" y="323"/>
                </a:cxn>
                <a:cxn ang="0">
                  <a:pos x="394" y="345"/>
                </a:cxn>
                <a:cxn ang="0">
                  <a:pos x="462" y="398"/>
                </a:cxn>
                <a:cxn ang="0">
                  <a:pos x="515" y="409"/>
                </a:cxn>
                <a:cxn ang="0">
                  <a:pos x="546" y="455"/>
                </a:cxn>
                <a:cxn ang="0">
                  <a:pos x="568" y="515"/>
                </a:cxn>
                <a:cxn ang="0">
                  <a:pos x="577" y="545"/>
                </a:cxn>
                <a:cxn ang="0">
                  <a:pos x="561" y="589"/>
                </a:cxn>
                <a:cxn ang="0">
                  <a:pos x="537" y="596"/>
                </a:cxn>
                <a:cxn ang="0">
                  <a:pos x="522" y="635"/>
                </a:cxn>
                <a:cxn ang="0">
                  <a:pos x="511" y="682"/>
                </a:cxn>
                <a:cxn ang="0">
                  <a:pos x="451" y="673"/>
                </a:cxn>
                <a:cxn ang="0">
                  <a:pos x="482" y="710"/>
                </a:cxn>
                <a:cxn ang="0">
                  <a:pos x="526" y="737"/>
                </a:cxn>
                <a:cxn ang="0">
                  <a:pos x="546" y="704"/>
                </a:cxn>
                <a:cxn ang="0">
                  <a:pos x="590" y="708"/>
                </a:cxn>
                <a:cxn ang="0">
                  <a:pos x="614" y="750"/>
                </a:cxn>
                <a:cxn ang="0">
                  <a:pos x="658" y="759"/>
                </a:cxn>
                <a:cxn ang="0">
                  <a:pos x="671" y="785"/>
                </a:cxn>
                <a:cxn ang="0">
                  <a:pos x="724" y="825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79" y="761"/>
                </a:cxn>
                <a:cxn ang="0">
                  <a:pos x="784" y="737"/>
                </a:cxn>
                <a:cxn ang="0">
                  <a:pos x="812" y="697"/>
                </a:cxn>
                <a:cxn ang="0">
                  <a:pos x="812" y="644"/>
                </a:cxn>
                <a:cxn ang="0">
                  <a:pos x="841" y="622"/>
                </a:cxn>
                <a:cxn ang="0">
                  <a:pos x="896" y="620"/>
                </a:cxn>
                <a:cxn ang="0">
                  <a:pos x="916" y="600"/>
                </a:cxn>
                <a:cxn ang="0">
                  <a:pos x="942" y="543"/>
                </a:cxn>
                <a:cxn ang="0">
                  <a:pos x="911" y="495"/>
                </a:cxn>
                <a:cxn ang="0">
                  <a:pos x="858" y="471"/>
                </a:cxn>
                <a:cxn ang="0">
                  <a:pos x="814" y="449"/>
                </a:cxn>
                <a:cxn ang="0">
                  <a:pos x="803" y="504"/>
                </a:cxn>
                <a:cxn ang="0">
                  <a:pos x="836" y="548"/>
                </a:cxn>
                <a:cxn ang="0">
                  <a:pos x="801" y="570"/>
                </a:cxn>
                <a:cxn ang="0">
                  <a:pos x="790" y="598"/>
                </a:cxn>
                <a:cxn ang="0">
                  <a:pos x="748" y="570"/>
                </a:cxn>
                <a:cxn ang="0">
                  <a:pos x="729" y="508"/>
                </a:cxn>
                <a:cxn ang="0">
                  <a:pos x="700" y="453"/>
                </a:cxn>
                <a:cxn ang="0">
                  <a:pos x="641" y="422"/>
                </a:cxn>
                <a:cxn ang="0">
                  <a:pos x="616" y="365"/>
                </a:cxn>
                <a:cxn ang="0">
                  <a:pos x="645" y="323"/>
                </a:cxn>
                <a:cxn ang="0">
                  <a:pos x="625" y="277"/>
                </a:cxn>
                <a:cxn ang="0">
                  <a:pos x="546" y="312"/>
                </a:cxn>
                <a:cxn ang="0">
                  <a:pos x="473" y="312"/>
                </a:cxn>
                <a:cxn ang="0">
                  <a:pos x="442" y="271"/>
                </a:cxn>
                <a:cxn ang="0">
                  <a:pos x="392" y="246"/>
                </a:cxn>
                <a:cxn ang="0">
                  <a:pos x="414" y="202"/>
                </a:cxn>
                <a:cxn ang="0">
                  <a:pos x="370" y="158"/>
                </a:cxn>
                <a:cxn ang="0">
                  <a:pos x="284" y="172"/>
                </a:cxn>
                <a:cxn ang="0">
                  <a:pos x="249" y="57"/>
                </a:cxn>
                <a:cxn ang="0">
                  <a:pos x="233" y="16"/>
                </a:cxn>
                <a:cxn ang="0">
                  <a:pos x="176" y="20"/>
                </a:cxn>
                <a:cxn ang="0">
                  <a:pos x="139" y="57"/>
                </a:cxn>
                <a:cxn ang="0">
                  <a:pos x="66" y="95"/>
                </a:cxn>
                <a:cxn ang="0">
                  <a:pos x="5" y="205"/>
                </a:cxn>
                <a:cxn ang="0">
                  <a:pos x="9" y="260"/>
                </a:cxn>
                <a:cxn ang="0">
                  <a:pos x="99" y="282"/>
                </a:cxn>
                <a:cxn ang="0">
                  <a:pos x="194" y="297"/>
                </a:cxn>
                <a:cxn ang="0">
                  <a:pos x="277" y="290"/>
                </a:cxn>
                <a:cxn ang="0">
                  <a:pos x="343" y="317"/>
                </a:cxn>
                <a:cxn ang="0">
                  <a:pos x="392" y="330"/>
                </a:cxn>
                <a:cxn ang="0">
                  <a:pos x="456" y="387"/>
                </a:cxn>
                <a:cxn ang="0">
                  <a:pos x="515" y="409"/>
                </a:cxn>
                <a:cxn ang="0">
                  <a:pos x="546" y="457"/>
                </a:cxn>
                <a:cxn ang="0">
                  <a:pos x="570" y="519"/>
                </a:cxn>
                <a:cxn ang="0">
                  <a:pos x="570" y="570"/>
                </a:cxn>
                <a:cxn ang="0">
                  <a:pos x="548" y="583"/>
                </a:cxn>
                <a:cxn ang="0">
                  <a:pos x="537" y="616"/>
                </a:cxn>
                <a:cxn ang="0">
                  <a:pos x="506" y="662"/>
                </a:cxn>
                <a:cxn ang="0">
                  <a:pos x="458" y="679"/>
                </a:cxn>
                <a:cxn ang="0">
                  <a:pos x="467" y="704"/>
                </a:cxn>
                <a:cxn ang="0">
                  <a:pos x="515" y="734"/>
                </a:cxn>
                <a:cxn ang="0">
                  <a:pos x="546" y="704"/>
                </a:cxn>
                <a:cxn ang="0">
                  <a:pos x="590" y="715"/>
                </a:cxn>
                <a:cxn ang="0">
                  <a:pos x="630" y="765"/>
                </a:cxn>
                <a:cxn ang="0">
                  <a:pos x="663" y="763"/>
                </a:cxn>
                <a:cxn ang="0">
                  <a:pos x="685" y="814"/>
                </a:cxn>
                <a:cxn ang="0">
                  <a:pos x="744" y="807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lnTo>
                    <a:pt x="764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  <a:cxn ang="0">
                  <a:pos x="506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  <a:cxn ang="0">
                  <a:pos x="187" y="433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lnTo>
                    <a:pt x="378" y="359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  <a:cxn ang="0">
                  <a:pos x="42" y="33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lnTo>
                    <a:pt x="1413" y="576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lnTo>
                    <a:pt x="1358" y="482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lnTo>
                    <a:pt x="847" y="493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lnTo>
                    <a:pt x="266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50" y="248"/>
                </a:cxn>
                <a:cxn ang="0">
                  <a:pos x="332" y="244"/>
                </a:cxn>
                <a:cxn ang="0">
                  <a:pos x="313" y="231"/>
                </a:cxn>
                <a:cxn ang="0">
                  <a:pos x="321" y="226"/>
                </a:cxn>
                <a:cxn ang="0">
                  <a:pos x="343" y="235"/>
                </a:cxn>
                <a:cxn ang="0">
                  <a:pos x="370" y="231"/>
                </a:cxn>
                <a:cxn ang="0">
                  <a:pos x="394" y="239"/>
                </a:cxn>
                <a:cxn ang="0">
                  <a:pos x="398" y="228"/>
                </a:cxn>
                <a:cxn ang="0">
                  <a:pos x="379" y="211"/>
                </a:cxn>
                <a:cxn ang="0">
                  <a:pos x="359" y="204"/>
                </a:cxn>
                <a:cxn ang="0">
                  <a:pos x="352" y="187"/>
                </a:cxn>
                <a:cxn ang="0">
                  <a:pos x="319" y="176"/>
                </a:cxn>
                <a:cxn ang="0">
                  <a:pos x="315" y="160"/>
                </a:cxn>
                <a:cxn ang="0">
                  <a:pos x="293" y="121"/>
                </a:cxn>
                <a:cxn ang="0">
                  <a:pos x="258" y="55"/>
                </a:cxn>
                <a:cxn ang="0">
                  <a:pos x="216" y="42"/>
                </a:cxn>
                <a:cxn ang="0">
                  <a:pos x="200" y="31"/>
                </a:cxn>
                <a:cxn ang="0">
                  <a:pos x="183" y="24"/>
                </a:cxn>
                <a:cxn ang="0">
                  <a:pos x="176" y="6"/>
                </a:cxn>
                <a:cxn ang="0">
                  <a:pos x="161" y="4"/>
                </a:cxn>
                <a:cxn ang="0">
                  <a:pos x="154" y="20"/>
                </a:cxn>
                <a:cxn ang="0">
                  <a:pos x="148" y="35"/>
                </a:cxn>
                <a:cxn ang="0">
                  <a:pos x="134" y="46"/>
                </a:cxn>
                <a:cxn ang="0">
                  <a:pos x="128" y="61"/>
                </a:cxn>
                <a:cxn ang="0">
                  <a:pos x="117" y="55"/>
                </a:cxn>
                <a:cxn ang="0">
                  <a:pos x="99" y="46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6" y="57"/>
                </a:cxn>
                <a:cxn ang="0">
                  <a:pos x="57" y="66"/>
                </a:cxn>
                <a:cxn ang="0">
                  <a:pos x="49" y="57"/>
                </a:cxn>
                <a:cxn ang="0">
                  <a:pos x="27" y="33"/>
                </a:cxn>
                <a:cxn ang="0">
                  <a:pos x="7" y="39"/>
                </a:cxn>
                <a:cxn ang="0">
                  <a:pos x="7" y="64"/>
                </a:cxn>
                <a:cxn ang="0">
                  <a:pos x="46" y="90"/>
                </a:cxn>
                <a:cxn ang="0">
                  <a:pos x="79" y="99"/>
                </a:cxn>
                <a:cxn ang="0">
                  <a:pos x="99" y="112"/>
                </a:cxn>
                <a:cxn ang="0">
                  <a:pos x="117" y="116"/>
                </a:cxn>
                <a:cxn ang="0">
                  <a:pos x="126" y="121"/>
                </a:cxn>
                <a:cxn ang="0">
                  <a:pos x="123" y="151"/>
                </a:cxn>
                <a:cxn ang="0">
                  <a:pos x="132" y="162"/>
                </a:cxn>
                <a:cxn ang="0">
                  <a:pos x="145" y="180"/>
                </a:cxn>
                <a:cxn ang="0">
                  <a:pos x="161" y="191"/>
                </a:cxn>
                <a:cxn ang="0">
                  <a:pos x="181" y="178"/>
                </a:cxn>
                <a:cxn ang="0">
                  <a:pos x="192" y="169"/>
                </a:cxn>
                <a:cxn ang="0">
                  <a:pos x="207" y="195"/>
                </a:cxn>
                <a:cxn ang="0">
                  <a:pos x="196" y="202"/>
                </a:cxn>
                <a:cxn ang="0">
                  <a:pos x="181" y="198"/>
                </a:cxn>
                <a:cxn ang="0">
                  <a:pos x="170" y="209"/>
                </a:cxn>
                <a:cxn ang="0">
                  <a:pos x="176" y="226"/>
                </a:cxn>
                <a:cxn ang="0">
                  <a:pos x="163" y="248"/>
                </a:cxn>
                <a:cxn ang="0">
                  <a:pos x="172" y="264"/>
                </a:cxn>
                <a:cxn ang="0">
                  <a:pos x="200" y="275"/>
                </a:cxn>
                <a:cxn ang="0">
                  <a:pos x="198" y="294"/>
                </a:cxn>
                <a:cxn ang="0">
                  <a:pos x="203" y="305"/>
                </a:cxn>
                <a:cxn ang="0">
                  <a:pos x="233" y="299"/>
                </a:cxn>
                <a:cxn ang="0">
                  <a:pos x="260" y="305"/>
                </a:cxn>
                <a:cxn ang="0">
                  <a:pos x="275" y="301"/>
                </a:cxn>
                <a:cxn ang="0">
                  <a:pos x="295" y="319"/>
                </a:cxn>
                <a:cxn ang="0">
                  <a:pos x="313" y="312"/>
                </a:cxn>
                <a:cxn ang="0">
                  <a:pos x="330" y="316"/>
                </a:cxn>
                <a:cxn ang="0">
                  <a:pos x="352" y="286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48" y="248"/>
                </a:cxn>
                <a:cxn ang="0">
                  <a:pos x="321" y="235"/>
                </a:cxn>
                <a:cxn ang="0">
                  <a:pos x="315" y="228"/>
                </a:cxn>
                <a:cxn ang="0">
                  <a:pos x="343" y="235"/>
                </a:cxn>
                <a:cxn ang="0">
                  <a:pos x="376" y="233"/>
                </a:cxn>
                <a:cxn ang="0">
                  <a:pos x="401" y="233"/>
                </a:cxn>
                <a:cxn ang="0">
                  <a:pos x="385" y="215"/>
                </a:cxn>
                <a:cxn ang="0">
                  <a:pos x="359" y="204"/>
                </a:cxn>
                <a:cxn ang="0">
                  <a:pos x="348" y="184"/>
                </a:cxn>
                <a:cxn ang="0">
                  <a:pos x="313" y="171"/>
                </a:cxn>
                <a:cxn ang="0">
                  <a:pos x="310" y="145"/>
                </a:cxn>
                <a:cxn ang="0">
                  <a:pos x="258" y="55"/>
                </a:cxn>
                <a:cxn ang="0">
                  <a:pos x="209" y="39"/>
                </a:cxn>
                <a:cxn ang="0">
                  <a:pos x="198" y="28"/>
                </a:cxn>
                <a:cxn ang="0">
                  <a:pos x="176" y="13"/>
                </a:cxn>
                <a:cxn ang="0">
                  <a:pos x="181" y="0"/>
                </a:cxn>
                <a:cxn ang="0">
                  <a:pos x="156" y="9"/>
                </a:cxn>
                <a:cxn ang="0">
                  <a:pos x="152" y="33"/>
                </a:cxn>
                <a:cxn ang="0">
                  <a:pos x="134" y="46"/>
                </a:cxn>
                <a:cxn ang="0">
                  <a:pos x="126" y="64"/>
                </a:cxn>
                <a:cxn ang="0">
                  <a:pos x="108" y="44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4" y="57"/>
                </a:cxn>
                <a:cxn ang="0">
                  <a:pos x="51" y="68"/>
                </a:cxn>
                <a:cxn ang="0">
                  <a:pos x="31" y="35"/>
                </a:cxn>
                <a:cxn ang="0">
                  <a:pos x="7" y="39"/>
                </a:cxn>
                <a:cxn ang="0">
                  <a:pos x="20" y="70"/>
                </a:cxn>
                <a:cxn ang="0">
                  <a:pos x="64" y="99"/>
                </a:cxn>
                <a:cxn ang="0">
                  <a:pos x="95" y="107"/>
                </a:cxn>
                <a:cxn ang="0">
                  <a:pos x="117" y="116"/>
                </a:cxn>
                <a:cxn ang="0">
                  <a:pos x="126" y="125"/>
                </a:cxn>
                <a:cxn ang="0">
                  <a:pos x="126" y="160"/>
                </a:cxn>
                <a:cxn ang="0">
                  <a:pos x="141" y="171"/>
                </a:cxn>
                <a:cxn ang="0">
                  <a:pos x="161" y="191"/>
                </a:cxn>
                <a:cxn ang="0">
                  <a:pos x="181" y="173"/>
                </a:cxn>
                <a:cxn ang="0">
                  <a:pos x="205" y="182"/>
                </a:cxn>
                <a:cxn ang="0">
                  <a:pos x="200" y="204"/>
                </a:cxn>
                <a:cxn ang="0">
                  <a:pos x="181" y="198"/>
                </a:cxn>
                <a:cxn ang="0">
                  <a:pos x="172" y="211"/>
                </a:cxn>
                <a:cxn ang="0">
                  <a:pos x="170" y="237"/>
                </a:cxn>
                <a:cxn ang="0">
                  <a:pos x="165" y="257"/>
                </a:cxn>
                <a:cxn ang="0">
                  <a:pos x="200" y="275"/>
                </a:cxn>
                <a:cxn ang="0">
                  <a:pos x="198" y="301"/>
                </a:cxn>
                <a:cxn ang="0">
                  <a:pos x="218" y="303"/>
                </a:cxn>
                <a:cxn ang="0">
                  <a:pos x="258" y="308"/>
                </a:cxn>
                <a:cxn ang="0">
                  <a:pos x="275" y="301"/>
                </a:cxn>
                <a:cxn ang="0">
                  <a:pos x="302" y="316"/>
                </a:cxn>
                <a:cxn ang="0">
                  <a:pos x="319" y="319"/>
                </a:cxn>
                <a:cxn ang="0">
                  <a:pos x="348" y="294"/>
                </a:cxn>
                <a:cxn ang="0">
                  <a:pos x="363" y="257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  <a:cxn ang="0">
                  <a:pos x="9" y="73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15" y="242"/>
                  </a:lnTo>
                  <a:lnTo>
                    <a:pt x="344" y="231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  <a:cxn ang="0">
                  <a:pos x="398" y="404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  <a:cxn ang="0">
                  <a:pos x="414" y="264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lnTo>
                    <a:pt x="105" y="423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3" y="517"/>
                </a:cxn>
                <a:cxn ang="0">
                  <a:pos x="147" y="482"/>
                </a:cxn>
                <a:cxn ang="0">
                  <a:pos x="172" y="429"/>
                </a:cxn>
                <a:cxn ang="0">
                  <a:pos x="198" y="409"/>
                </a:cxn>
                <a:cxn ang="0">
                  <a:pos x="220" y="383"/>
                </a:cxn>
                <a:cxn ang="0">
                  <a:pos x="255" y="368"/>
                </a:cxn>
                <a:cxn ang="0">
                  <a:pos x="264" y="341"/>
                </a:cxn>
                <a:cxn ang="0">
                  <a:pos x="229" y="315"/>
                </a:cxn>
                <a:cxn ang="0">
                  <a:pos x="211" y="317"/>
                </a:cxn>
                <a:cxn ang="0">
                  <a:pos x="200" y="286"/>
                </a:cxn>
                <a:cxn ang="0">
                  <a:pos x="198" y="249"/>
                </a:cxn>
                <a:cxn ang="0">
                  <a:pos x="176" y="258"/>
                </a:cxn>
                <a:cxn ang="0">
                  <a:pos x="141" y="253"/>
                </a:cxn>
                <a:cxn ang="0">
                  <a:pos x="106" y="247"/>
                </a:cxn>
                <a:cxn ang="0">
                  <a:pos x="119" y="209"/>
                </a:cxn>
                <a:cxn ang="0">
                  <a:pos x="128" y="176"/>
                </a:cxn>
                <a:cxn ang="0">
                  <a:pos x="158" y="139"/>
                </a:cxn>
                <a:cxn ang="0">
                  <a:pos x="191" y="152"/>
                </a:cxn>
                <a:cxn ang="0">
                  <a:pos x="222" y="159"/>
                </a:cxn>
                <a:cxn ang="0">
                  <a:pos x="220" y="187"/>
                </a:cxn>
                <a:cxn ang="0">
                  <a:pos x="242" y="203"/>
                </a:cxn>
                <a:cxn ang="0">
                  <a:pos x="255" y="236"/>
                </a:cxn>
                <a:cxn ang="0">
                  <a:pos x="275" y="264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7" y="528"/>
                </a:cxn>
                <a:cxn ang="0">
                  <a:pos x="136" y="493"/>
                </a:cxn>
                <a:cxn ang="0">
                  <a:pos x="167" y="438"/>
                </a:cxn>
                <a:cxn ang="0">
                  <a:pos x="189" y="412"/>
                </a:cxn>
                <a:cxn ang="0">
                  <a:pos x="211" y="387"/>
                </a:cxn>
                <a:cxn ang="0">
                  <a:pos x="253" y="379"/>
                </a:cxn>
                <a:cxn ang="0">
                  <a:pos x="273" y="348"/>
                </a:cxn>
                <a:cxn ang="0">
                  <a:pos x="242" y="321"/>
                </a:cxn>
                <a:cxn ang="0">
                  <a:pos x="218" y="319"/>
                </a:cxn>
                <a:cxn ang="0">
                  <a:pos x="194" y="295"/>
                </a:cxn>
                <a:cxn ang="0">
                  <a:pos x="196" y="255"/>
                </a:cxn>
                <a:cxn ang="0">
                  <a:pos x="178" y="247"/>
                </a:cxn>
                <a:cxn ang="0">
                  <a:pos x="154" y="253"/>
                </a:cxn>
                <a:cxn ang="0">
                  <a:pos x="114" y="251"/>
                </a:cxn>
                <a:cxn ang="0">
                  <a:pos x="112" y="218"/>
                </a:cxn>
                <a:cxn ang="0">
                  <a:pos x="130" y="192"/>
                </a:cxn>
                <a:cxn ang="0">
                  <a:pos x="147" y="150"/>
                </a:cxn>
                <a:cxn ang="0">
                  <a:pos x="180" y="143"/>
                </a:cxn>
                <a:cxn ang="0">
                  <a:pos x="220" y="154"/>
                </a:cxn>
                <a:cxn ang="0">
                  <a:pos x="211" y="172"/>
                </a:cxn>
                <a:cxn ang="0">
                  <a:pos x="238" y="194"/>
                </a:cxn>
                <a:cxn ang="0">
                  <a:pos x="242" y="225"/>
                </a:cxn>
                <a:cxn ang="0">
                  <a:pos x="268" y="251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lnTo>
                    <a:pt x="275" y="264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48" y="193"/>
                </a:cxn>
                <a:cxn ang="0">
                  <a:pos x="585" y="147"/>
                </a:cxn>
                <a:cxn ang="0">
                  <a:pos x="568" y="121"/>
                </a:cxn>
                <a:cxn ang="0">
                  <a:pos x="546" y="114"/>
                </a:cxn>
                <a:cxn ang="0">
                  <a:pos x="524" y="103"/>
                </a:cxn>
                <a:cxn ang="0">
                  <a:pos x="504" y="103"/>
                </a:cxn>
                <a:cxn ang="0">
                  <a:pos x="488" y="103"/>
                </a:cxn>
                <a:cxn ang="0">
                  <a:pos x="464" y="119"/>
                </a:cxn>
                <a:cxn ang="0">
                  <a:pos x="451" y="145"/>
                </a:cxn>
                <a:cxn ang="0">
                  <a:pos x="425" y="123"/>
                </a:cxn>
                <a:cxn ang="0">
                  <a:pos x="398" y="90"/>
                </a:cxn>
                <a:cxn ang="0">
                  <a:pos x="376" y="79"/>
                </a:cxn>
                <a:cxn ang="0">
                  <a:pos x="385" y="114"/>
                </a:cxn>
                <a:cxn ang="0">
                  <a:pos x="354" y="110"/>
                </a:cxn>
                <a:cxn ang="0">
                  <a:pos x="343" y="83"/>
                </a:cxn>
                <a:cxn ang="0">
                  <a:pos x="312" y="79"/>
                </a:cxn>
                <a:cxn ang="0">
                  <a:pos x="288" y="50"/>
                </a:cxn>
                <a:cxn ang="0">
                  <a:pos x="244" y="59"/>
                </a:cxn>
                <a:cxn ang="0">
                  <a:pos x="209" y="46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"/>
                </a:cxn>
                <a:cxn ang="0">
                  <a:pos x="70" y="13"/>
                </a:cxn>
                <a:cxn ang="0">
                  <a:pos x="55" y="35"/>
                </a:cxn>
                <a:cxn ang="0">
                  <a:pos x="42" y="46"/>
                </a:cxn>
                <a:cxn ang="0">
                  <a:pos x="28" y="53"/>
                </a:cxn>
                <a:cxn ang="0">
                  <a:pos x="4" y="44"/>
                </a:cxn>
                <a:cxn ang="0">
                  <a:pos x="4" y="68"/>
                </a:cxn>
                <a:cxn ang="0">
                  <a:pos x="24" y="83"/>
                </a:cxn>
                <a:cxn ang="0">
                  <a:pos x="28" y="114"/>
                </a:cxn>
                <a:cxn ang="0">
                  <a:pos x="39" y="152"/>
                </a:cxn>
                <a:cxn ang="0">
                  <a:pos x="53" y="178"/>
                </a:cxn>
                <a:cxn ang="0">
                  <a:pos x="94" y="149"/>
                </a:cxn>
                <a:cxn ang="0">
                  <a:pos x="112" y="171"/>
                </a:cxn>
                <a:cxn ang="0">
                  <a:pos x="127" y="196"/>
                </a:cxn>
                <a:cxn ang="0">
                  <a:pos x="130" y="226"/>
                </a:cxn>
                <a:cxn ang="0">
                  <a:pos x="149" y="226"/>
                </a:cxn>
                <a:cxn ang="0">
                  <a:pos x="176" y="233"/>
                </a:cxn>
                <a:cxn ang="0">
                  <a:pos x="200" y="262"/>
                </a:cxn>
                <a:cxn ang="0">
                  <a:pos x="213" y="244"/>
                </a:cxn>
                <a:cxn ang="0">
                  <a:pos x="229" y="262"/>
                </a:cxn>
                <a:cxn ang="0">
                  <a:pos x="266" y="303"/>
                </a:cxn>
                <a:cxn ang="0">
                  <a:pos x="266" y="330"/>
                </a:cxn>
                <a:cxn ang="0">
                  <a:pos x="306" y="378"/>
                </a:cxn>
                <a:cxn ang="0">
                  <a:pos x="303" y="407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57" y="193"/>
                </a:cxn>
                <a:cxn ang="0">
                  <a:pos x="572" y="169"/>
                </a:cxn>
                <a:cxn ang="0">
                  <a:pos x="583" y="121"/>
                </a:cxn>
                <a:cxn ang="0">
                  <a:pos x="552" y="121"/>
                </a:cxn>
                <a:cxn ang="0">
                  <a:pos x="526" y="112"/>
                </a:cxn>
                <a:cxn ang="0">
                  <a:pos x="510" y="101"/>
                </a:cxn>
                <a:cxn ang="0">
                  <a:pos x="495" y="97"/>
                </a:cxn>
                <a:cxn ang="0">
                  <a:pos x="475" y="112"/>
                </a:cxn>
                <a:cxn ang="0">
                  <a:pos x="460" y="138"/>
                </a:cxn>
                <a:cxn ang="0">
                  <a:pos x="429" y="130"/>
                </a:cxn>
                <a:cxn ang="0">
                  <a:pos x="405" y="108"/>
                </a:cxn>
                <a:cxn ang="0">
                  <a:pos x="381" y="77"/>
                </a:cxn>
                <a:cxn ang="0">
                  <a:pos x="383" y="103"/>
                </a:cxn>
                <a:cxn ang="0">
                  <a:pos x="365" y="121"/>
                </a:cxn>
                <a:cxn ang="0">
                  <a:pos x="348" y="90"/>
                </a:cxn>
                <a:cxn ang="0">
                  <a:pos x="317" y="86"/>
                </a:cxn>
                <a:cxn ang="0">
                  <a:pos x="301" y="53"/>
                </a:cxn>
                <a:cxn ang="0">
                  <a:pos x="262" y="57"/>
                </a:cxn>
                <a:cxn ang="0">
                  <a:pos x="222" y="39"/>
                </a:cxn>
                <a:cxn ang="0">
                  <a:pos x="189" y="50"/>
                </a:cxn>
                <a:cxn ang="0">
                  <a:pos x="156" y="59"/>
                </a:cxn>
                <a:cxn ang="0">
                  <a:pos x="121" y="15"/>
                </a:cxn>
                <a:cxn ang="0">
                  <a:pos x="88" y="4"/>
                </a:cxn>
                <a:cxn ang="0">
                  <a:pos x="57" y="26"/>
                </a:cxn>
                <a:cxn ang="0">
                  <a:pos x="50" y="55"/>
                </a:cxn>
                <a:cxn ang="0">
                  <a:pos x="35" y="44"/>
                </a:cxn>
                <a:cxn ang="0">
                  <a:pos x="9" y="44"/>
                </a:cxn>
                <a:cxn ang="0">
                  <a:pos x="0" y="59"/>
                </a:cxn>
                <a:cxn ang="0">
                  <a:pos x="15" y="72"/>
                </a:cxn>
                <a:cxn ang="0">
                  <a:pos x="31" y="101"/>
                </a:cxn>
                <a:cxn ang="0">
                  <a:pos x="31" y="138"/>
                </a:cxn>
                <a:cxn ang="0">
                  <a:pos x="50" y="169"/>
                </a:cxn>
                <a:cxn ang="0">
                  <a:pos x="83" y="160"/>
                </a:cxn>
                <a:cxn ang="0">
                  <a:pos x="101" y="154"/>
                </a:cxn>
                <a:cxn ang="0">
                  <a:pos x="116" y="182"/>
                </a:cxn>
                <a:cxn ang="0">
                  <a:pos x="132" y="213"/>
                </a:cxn>
                <a:cxn ang="0">
                  <a:pos x="149" y="231"/>
                </a:cxn>
                <a:cxn ang="0">
                  <a:pos x="165" y="231"/>
                </a:cxn>
                <a:cxn ang="0">
                  <a:pos x="196" y="248"/>
                </a:cxn>
                <a:cxn ang="0">
                  <a:pos x="207" y="259"/>
                </a:cxn>
                <a:cxn ang="0">
                  <a:pos x="220" y="242"/>
                </a:cxn>
                <a:cxn ang="0">
                  <a:pos x="251" y="290"/>
                </a:cxn>
                <a:cxn ang="0">
                  <a:pos x="268" y="316"/>
                </a:cxn>
                <a:cxn ang="0">
                  <a:pos x="297" y="369"/>
                </a:cxn>
                <a:cxn ang="0">
                  <a:pos x="301" y="400"/>
                </a:cxn>
                <a:cxn ang="0">
                  <a:pos x="310" y="411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lnTo>
                    <a:pt x="310" y="411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lnTo>
                    <a:pt x="715" y="708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  <a:cxn ang="0">
                  <a:pos x="88" y="109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图片 77" descr="测试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5867400" cy="4024670"/>
          </a:xfrm>
          <a:prstGeom prst="rect">
            <a:avLst/>
          </a:prstGeom>
          <a:solidFill>
            <a:srgbClr val="2A8DBA"/>
          </a:solidFill>
        </p:spPr>
      </p:pic>
      <p:grpSp>
        <p:nvGrpSpPr>
          <p:cNvPr id="79" name="组合 13"/>
          <p:cNvGrpSpPr/>
          <p:nvPr/>
        </p:nvGrpSpPr>
        <p:grpSpPr>
          <a:xfrm>
            <a:off x="320824" y="2497088"/>
            <a:ext cx="2240940" cy="1905000"/>
            <a:chOff x="1" y="76196"/>
            <a:chExt cx="2240940" cy="1509907"/>
          </a:xfrm>
        </p:grpSpPr>
        <p:sp>
          <p:nvSpPr>
            <p:cNvPr id="80" name="圆角矩形 79"/>
            <p:cNvSpPr/>
            <p:nvPr/>
          </p:nvSpPr>
          <p:spPr>
            <a:xfrm>
              <a:off x="1" y="76196"/>
              <a:ext cx="2240940" cy="15099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圆角矩形 4"/>
            <p:cNvSpPr/>
            <p:nvPr/>
          </p:nvSpPr>
          <p:spPr>
            <a:xfrm>
              <a:off x="1" y="76196"/>
              <a:ext cx="2240940" cy="1006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>
                  <a:latin typeface="华文细黑" pitchFamily="2" charset="-122"/>
                  <a:ea typeface="华文细黑" pitchFamily="2" charset="-122"/>
                </a:rPr>
                <a:t>第二步</a:t>
              </a:r>
              <a:endParaRPr lang="zh-CN" altLang="en-US" sz="1600" kern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82" name="圆角矩形 81"/>
          <p:cNvSpPr/>
          <p:nvPr/>
        </p:nvSpPr>
        <p:spPr>
          <a:xfrm>
            <a:off x="473224" y="2954288"/>
            <a:ext cx="1965136" cy="1219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                         用户名：城市名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参会者名字</a:t>
            </a:r>
            <a:endParaRPr lang="en-US" altLang="zh-CN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登陆密码：无</a:t>
            </a:r>
            <a:endParaRPr lang="en-US" altLang="zh-CN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点击提交</a:t>
            </a:r>
          </a:p>
        </p:txBody>
      </p:sp>
      <p:sp>
        <p:nvSpPr>
          <p:cNvPr id="83" name="上箭头标注 82"/>
          <p:cNvSpPr/>
          <p:nvPr/>
        </p:nvSpPr>
        <p:spPr bwMode="auto">
          <a:xfrm>
            <a:off x="4892824" y="5011688"/>
            <a:ext cx="2465258" cy="1489146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输入用户名，</a:t>
            </a:r>
            <a:endParaRPr lang="en-US" altLang="zh-CN" sz="2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点击提交</a:t>
            </a:r>
            <a:endParaRPr lang="zh-CN" altLang="en-US" sz="20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 登录示意图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0" y="1379240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进入会议网址</a:t>
            </a:r>
            <a:r>
              <a:rPr lang="zh-CN" altLang="en-US" sz="1600" b="1" dirty="0" smtClean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sz="1600" b="1" dirty="0" smtClean="0">
              <a:solidFill>
                <a:schemeClr val="tx2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http://www.tv-conf.com/20141120</a:t>
            </a:r>
          </a:p>
        </p:txBody>
      </p: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5896" y="3501008"/>
            <a:ext cx="5472608" cy="3318268"/>
            <a:chOff x="702127" y="1267536"/>
            <a:chExt cx="7083276" cy="44716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892" y="1267536"/>
              <a:ext cx="5941172" cy="3741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08" y="9"/>
                </a:cxn>
                <a:cxn ang="0">
                  <a:pos x="290" y="13"/>
                </a:cxn>
                <a:cxn ang="0">
                  <a:pos x="271" y="11"/>
                </a:cxn>
                <a:cxn ang="0">
                  <a:pos x="240" y="2"/>
                </a:cxn>
                <a:cxn ang="0">
                  <a:pos x="209" y="0"/>
                </a:cxn>
                <a:cxn ang="0">
                  <a:pos x="202" y="64"/>
                </a:cxn>
                <a:cxn ang="0">
                  <a:pos x="167" y="94"/>
                </a:cxn>
                <a:cxn ang="0">
                  <a:pos x="147" y="90"/>
                </a:cxn>
                <a:cxn ang="0">
                  <a:pos x="130" y="101"/>
                </a:cxn>
                <a:cxn ang="0">
                  <a:pos x="108" y="112"/>
                </a:cxn>
                <a:cxn ang="0">
                  <a:pos x="90" y="119"/>
                </a:cxn>
                <a:cxn ang="0">
                  <a:pos x="70" y="138"/>
                </a:cxn>
                <a:cxn ang="0">
                  <a:pos x="22" y="158"/>
                </a:cxn>
                <a:cxn ang="0">
                  <a:pos x="13" y="182"/>
                </a:cxn>
                <a:cxn ang="0">
                  <a:pos x="26" y="211"/>
                </a:cxn>
                <a:cxn ang="0">
                  <a:pos x="55" y="253"/>
                </a:cxn>
                <a:cxn ang="0">
                  <a:pos x="66" y="279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21" y="9"/>
                </a:cxn>
                <a:cxn ang="0">
                  <a:pos x="297" y="11"/>
                </a:cxn>
                <a:cxn ang="0">
                  <a:pos x="282" y="6"/>
                </a:cxn>
                <a:cxn ang="0">
                  <a:pos x="251" y="9"/>
                </a:cxn>
                <a:cxn ang="0">
                  <a:pos x="218" y="2"/>
                </a:cxn>
                <a:cxn ang="0">
                  <a:pos x="205" y="44"/>
                </a:cxn>
                <a:cxn ang="0">
                  <a:pos x="180" y="86"/>
                </a:cxn>
                <a:cxn ang="0">
                  <a:pos x="152" y="92"/>
                </a:cxn>
                <a:cxn ang="0">
                  <a:pos x="141" y="101"/>
                </a:cxn>
                <a:cxn ang="0">
                  <a:pos x="114" y="101"/>
                </a:cxn>
                <a:cxn ang="0">
                  <a:pos x="99" y="116"/>
                </a:cxn>
                <a:cxn ang="0">
                  <a:pos x="77" y="134"/>
                </a:cxn>
                <a:cxn ang="0">
                  <a:pos x="48" y="143"/>
                </a:cxn>
                <a:cxn ang="0">
                  <a:pos x="2" y="169"/>
                </a:cxn>
                <a:cxn ang="0">
                  <a:pos x="24" y="198"/>
                </a:cxn>
                <a:cxn ang="0">
                  <a:pos x="44" y="233"/>
                </a:cxn>
                <a:cxn ang="0">
                  <a:pos x="59" y="266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  <a:cxn ang="0">
                  <a:pos x="216" y="385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48" y="9"/>
                </a:cxn>
                <a:cxn ang="0">
                  <a:pos x="1235" y="71"/>
                </a:cxn>
                <a:cxn ang="0">
                  <a:pos x="1213" y="202"/>
                </a:cxn>
                <a:cxn ang="0">
                  <a:pos x="1204" y="286"/>
                </a:cxn>
                <a:cxn ang="0">
                  <a:pos x="1096" y="345"/>
                </a:cxn>
                <a:cxn ang="0">
                  <a:pos x="1035" y="444"/>
                </a:cxn>
                <a:cxn ang="0">
                  <a:pos x="1059" y="501"/>
                </a:cxn>
                <a:cxn ang="0">
                  <a:pos x="1131" y="501"/>
                </a:cxn>
                <a:cxn ang="0">
                  <a:pos x="1215" y="486"/>
                </a:cxn>
                <a:cxn ang="0">
                  <a:pos x="1241" y="574"/>
                </a:cxn>
                <a:cxn ang="0">
                  <a:pos x="1147" y="591"/>
                </a:cxn>
                <a:cxn ang="0">
                  <a:pos x="1090" y="671"/>
                </a:cxn>
                <a:cxn ang="0">
                  <a:pos x="993" y="723"/>
                </a:cxn>
                <a:cxn ang="0">
                  <a:pos x="845" y="759"/>
                </a:cxn>
                <a:cxn ang="0">
                  <a:pos x="858" y="864"/>
                </a:cxn>
                <a:cxn ang="0">
                  <a:pos x="656" y="983"/>
                </a:cxn>
                <a:cxn ang="0">
                  <a:pos x="539" y="1009"/>
                </a:cxn>
                <a:cxn ang="0">
                  <a:pos x="423" y="1038"/>
                </a:cxn>
                <a:cxn ang="0">
                  <a:pos x="258" y="989"/>
                </a:cxn>
                <a:cxn ang="0">
                  <a:pos x="13" y="965"/>
                </a:cxn>
                <a:cxn ang="0">
                  <a:pos x="33" y="1115"/>
                </a:cxn>
                <a:cxn ang="0">
                  <a:pos x="170" y="1115"/>
                </a:cxn>
                <a:cxn ang="0">
                  <a:pos x="139" y="1189"/>
                </a:cxn>
                <a:cxn ang="0">
                  <a:pos x="205" y="1231"/>
                </a:cxn>
                <a:cxn ang="0">
                  <a:pos x="295" y="1273"/>
                </a:cxn>
                <a:cxn ang="0">
                  <a:pos x="394" y="1233"/>
                </a:cxn>
                <a:cxn ang="0">
                  <a:pos x="388" y="1313"/>
                </a:cxn>
                <a:cxn ang="0">
                  <a:pos x="403" y="1383"/>
                </a:cxn>
                <a:cxn ang="0">
                  <a:pos x="498" y="1345"/>
                </a:cxn>
                <a:cxn ang="0">
                  <a:pos x="555" y="1238"/>
                </a:cxn>
                <a:cxn ang="0">
                  <a:pos x="568" y="1302"/>
                </a:cxn>
                <a:cxn ang="0">
                  <a:pos x="623" y="1352"/>
                </a:cxn>
                <a:cxn ang="0">
                  <a:pos x="702" y="1341"/>
                </a:cxn>
                <a:cxn ang="0">
                  <a:pos x="777" y="1231"/>
                </a:cxn>
                <a:cxn ang="0">
                  <a:pos x="839" y="1207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72" y="0"/>
                </a:cxn>
                <a:cxn ang="0">
                  <a:pos x="1228" y="68"/>
                </a:cxn>
                <a:cxn ang="0">
                  <a:pos x="1219" y="167"/>
                </a:cxn>
                <a:cxn ang="0">
                  <a:pos x="1195" y="268"/>
                </a:cxn>
                <a:cxn ang="0">
                  <a:pos x="1114" y="343"/>
                </a:cxn>
                <a:cxn ang="0">
                  <a:pos x="1043" y="429"/>
                </a:cxn>
                <a:cxn ang="0">
                  <a:pos x="1048" y="512"/>
                </a:cxn>
                <a:cxn ang="0">
                  <a:pos x="1125" y="504"/>
                </a:cxn>
                <a:cxn ang="0">
                  <a:pos x="1191" y="475"/>
                </a:cxn>
                <a:cxn ang="0">
                  <a:pos x="1259" y="574"/>
                </a:cxn>
                <a:cxn ang="0">
                  <a:pos x="1158" y="594"/>
                </a:cxn>
                <a:cxn ang="0">
                  <a:pos x="1087" y="651"/>
                </a:cxn>
                <a:cxn ang="0">
                  <a:pos x="1006" y="708"/>
                </a:cxn>
                <a:cxn ang="0">
                  <a:pos x="869" y="750"/>
                </a:cxn>
                <a:cxn ang="0">
                  <a:pos x="861" y="857"/>
                </a:cxn>
                <a:cxn ang="0">
                  <a:pos x="700" y="981"/>
                </a:cxn>
                <a:cxn ang="0">
                  <a:pos x="568" y="1000"/>
                </a:cxn>
                <a:cxn ang="0">
                  <a:pos x="429" y="1051"/>
                </a:cxn>
                <a:cxn ang="0">
                  <a:pos x="277" y="1007"/>
                </a:cxn>
                <a:cxn ang="0">
                  <a:pos x="38" y="970"/>
                </a:cxn>
                <a:cxn ang="0">
                  <a:pos x="5" y="1071"/>
                </a:cxn>
                <a:cxn ang="0">
                  <a:pos x="145" y="1110"/>
                </a:cxn>
                <a:cxn ang="0">
                  <a:pos x="143" y="1181"/>
                </a:cxn>
                <a:cxn ang="0">
                  <a:pos x="200" y="1225"/>
                </a:cxn>
                <a:cxn ang="0">
                  <a:pos x="269" y="1277"/>
                </a:cxn>
                <a:cxn ang="0">
                  <a:pos x="374" y="1229"/>
                </a:cxn>
                <a:cxn ang="0">
                  <a:pos x="405" y="1299"/>
                </a:cxn>
                <a:cxn ang="0">
                  <a:pos x="377" y="1365"/>
                </a:cxn>
                <a:cxn ang="0">
                  <a:pos x="478" y="1359"/>
                </a:cxn>
                <a:cxn ang="0">
                  <a:pos x="539" y="1240"/>
                </a:cxn>
                <a:cxn ang="0">
                  <a:pos x="581" y="1271"/>
                </a:cxn>
                <a:cxn ang="0">
                  <a:pos x="605" y="1330"/>
                </a:cxn>
                <a:cxn ang="0">
                  <a:pos x="687" y="1365"/>
                </a:cxn>
                <a:cxn ang="0">
                  <a:pos x="759" y="1255"/>
                </a:cxn>
                <a:cxn ang="0">
                  <a:pos x="825" y="1203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lnTo>
                    <a:pt x="845" y="1216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  <a:cxn ang="0">
                  <a:pos x="341" y="244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81" y="765"/>
                </a:cxn>
                <a:cxn ang="0">
                  <a:pos x="777" y="739"/>
                </a:cxn>
                <a:cxn ang="0">
                  <a:pos x="808" y="721"/>
                </a:cxn>
                <a:cxn ang="0">
                  <a:pos x="801" y="662"/>
                </a:cxn>
                <a:cxn ang="0">
                  <a:pos x="810" y="622"/>
                </a:cxn>
                <a:cxn ang="0">
                  <a:pos x="863" y="631"/>
                </a:cxn>
                <a:cxn ang="0">
                  <a:pos x="887" y="603"/>
                </a:cxn>
                <a:cxn ang="0">
                  <a:pos x="942" y="596"/>
                </a:cxn>
                <a:cxn ang="0">
                  <a:pos x="946" y="532"/>
                </a:cxn>
                <a:cxn ang="0">
                  <a:pos x="905" y="495"/>
                </a:cxn>
                <a:cxn ang="0">
                  <a:pos x="858" y="471"/>
                </a:cxn>
                <a:cxn ang="0">
                  <a:pos x="819" y="449"/>
                </a:cxn>
                <a:cxn ang="0">
                  <a:pos x="806" y="490"/>
                </a:cxn>
                <a:cxn ang="0">
                  <a:pos x="836" y="537"/>
                </a:cxn>
                <a:cxn ang="0">
                  <a:pos x="814" y="570"/>
                </a:cxn>
                <a:cxn ang="0">
                  <a:pos x="808" y="598"/>
                </a:cxn>
                <a:cxn ang="0">
                  <a:pos x="764" y="587"/>
                </a:cxn>
                <a:cxn ang="0">
                  <a:pos x="731" y="556"/>
                </a:cxn>
                <a:cxn ang="0">
                  <a:pos x="722" y="479"/>
                </a:cxn>
                <a:cxn ang="0">
                  <a:pos x="693" y="451"/>
                </a:cxn>
                <a:cxn ang="0">
                  <a:pos x="630" y="416"/>
                </a:cxn>
                <a:cxn ang="0">
                  <a:pos x="616" y="365"/>
                </a:cxn>
                <a:cxn ang="0">
                  <a:pos x="643" y="328"/>
                </a:cxn>
                <a:cxn ang="0">
                  <a:pos x="636" y="279"/>
                </a:cxn>
                <a:cxn ang="0">
                  <a:pos x="561" y="308"/>
                </a:cxn>
                <a:cxn ang="0">
                  <a:pos x="502" y="321"/>
                </a:cxn>
                <a:cxn ang="0">
                  <a:pos x="447" y="290"/>
                </a:cxn>
                <a:cxn ang="0">
                  <a:pos x="414" y="266"/>
                </a:cxn>
                <a:cxn ang="0">
                  <a:pos x="383" y="231"/>
                </a:cxn>
                <a:cxn ang="0">
                  <a:pos x="423" y="194"/>
                </a:cxn>
                <a:cxn ang="0">
                  <a:pos x="339" y="158"/>
                </a:cxn>
                <a:cxn ang="0">
                  <a:pos x="275" y="161"/>
                </a:cxn>
                <a:cxn ang="0">
                  <a:pos x="249" y="57"/>
                </a:cxn>
                <a:cxn ang="0">
                  <a:pos x="216" y="9"/>
                </a:cxn>
                <a:cxn ang="0">
                  <a:pos x="176" y="24"/>
                </a:cxn>
                <a:cxn ang="0">
                  <a:pos x="139" y="57"/>
                </a:cxn>
                <a:cxn ang="0">
                  <a:pos x="75" y="84"/>
                </a:cxn>
                <a:cxn ang="0">
                  <a:pos x="0" y="165"/>
                </a:cxn>
                <a:cxn ang="0">
                  <a:pos x="11" y="253"/>
                </a:cxn>
                <a:cxn ang="0">
                  <a:pos x="75" y="277"/>
                </a:cxn>
                <a:cxn ang="0">
                  <a:pos x="152" y="315"/>
                </a:cxn>
                <a:cxn ang="0">
                  <a:pos x="236" y="295"/>
                </a:cxn>
                <a:cxn ang="0">
                  <a:pos x="302" y="293"/>
                </a:cxn>
                <a:cxn ang="0">
                  <a:pos x="359" y="323"/>
                </a:cxn>
                <a:cxn ang="0">
                  <a:pos x="394" y="345"/>
                </a:cxn>
                <a:cxn ang="0">
                  <a:pos x="462" y="398"/>
                </a:cxn>
                <a:cxn ang="0">
                  <a:pos x="515" y="409"/>
                </a:cxn>
                <a:cxn ang="0">
                  <a:pos x="546" y="455"/>
                </a:cxn>
                <a:cxn ang="0">
                  <a:pos x="568" y="515"/>
                </a:cxn>
                <a:cxn ang="0">
                  <a:pos x="577" y="545"/>
                </a:cxn>
                <a:cxn ang="0">
                  <a:pos x="561" y="589"/>
                </a:cxn>
                <a:cxn ang="0">
                  <a:pos x="537" y="596"/>
                </a:cxn>
                <a:cxn ang="0">
                  <a:pos x="522" y="635"/>
                </a:cxn>
                <a:cxn ang="0">
                  <a:pos x="511" y="682"/>
                </a:cxn>
                <a:cxn ang="0">
                  <a:pos x="451" y="673"/>
                </a:cxn>
                <a:cxn ang="0">
                  <a:pos x="482" y="710"/>
                </a:cxn>
                <a:cxn ang="0">
                  <a:pos x="526" y="737"/>
                </a:cxn>
                <a:cxn ang="0">
                  <a:pos x="546" y="704"/>
                </a:cxn>
                <a:cxn ang="0">
                  <a:pos x="590" y="708"/>
                </a:cxn>
                <a:cxn ang="0">
                  <a:pos x="614" y="750"/>
                </a:cxn>
                <a:cxn ang="0">
                  <a:pos x="658" y="759"/>
                </a:cxn>
                <a:cxn ang="0">
                  <a:pos x="671" y="785"/>
                </a:cxn>
                <a:cxn ang="0">
                  <a:pos x="724" y="825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79" y="761"/>
                </a:cxn>
                <a:cxn ang="0">
                  <a:pos x="784" y="737"/>
                </a:cxn>
                <a:cxn ang="0">
                  <a:pos x="812" y="697"/>
                </a:cxn>
                <a:cxn ang="0">
                  <a:pos x="812" y="644"/>
                </a:cxn>
                <a:cxn ang="0">
                  <a:pos x="841" y="622"/>
                </a:cxn>
                <a:cxn ang="0">
                  <a:pos x="896" y="620"/>
                </a:cxn>
                <a:cxn ang="0">
                  <a:pos x="916" y="600"/>
                </a:cxn>
                <a:cxn ang="0">
                  <a:pos x="942" y="543"/>
                </a:cxn>
                <a:cxn ang="0">
                  <a:pos x="911" y="495"/>
                </a:cxn>
                <a:cxn ang="0">
                  <a:pos x="858" y="471"/>
                </a:cxn>
                <a:cxn ang="0">
                  <a:pos x="814" y="449"/>
                </a:cxn>
                <a:cxn ang="0">
                  <a:pos x="803" y="504"/>
                </a:cxn>
                <a:cxn ang="0">
                  <a:pos x="836" y="548"/>
                </a:cxn>
                <a:cxn ang="0">
                  <a:pos x="801" y="570"/>
                </a:cxn>
                <a:cxn ang="0">
                  <a:pos x="790" y="598"/>
                </a:cxn>
                <a:cxn ang="0">
                  <a:pos x="748" y="570"/>
                </a:cxn>
                <a:cxn ang="0">
                  <a:pos x="729" y="508"/>
                </a:cxn>
                <a:cxn ang="0">
                  <a:pos x="700" y="453"/>
                </a:cxn>
                <a:cxn ang="0">
                  <a:pos x="641" y="422"/>
                </a:cxn>
                <a:cxn ang="0">
                  <a:pos x="616" y="365"/>
                </a:cxn>
                <a:cxn ang="0">
                  <a:pos x="645" y="323"/>
                </a:cxn>
                <a:cxn ang="0">
                  <a:pos x="625" y="277"/>
                </a:cxn>
                <a:cxn ang="0">
                  <a:pos x="546" y="312"/>
                </a:cxn>
                <a:cxn ang="0">
                  <a:pos x="473" y="312"/>
                </a:cxn>
                <a:cxn ang="0">
                  <a:pos x="442" y="271"/>
                </a:cxn>
                <a:cxn ang="0">
                  <a:pos x="392" y="246"/>
                </a:cxn>
                <a:cxn ang="0">
                  <a:pos x="414" y="202"/>
                </a:cxn>
                <a:cxn ang="0">
                  <a:pos x="370" y="158"/>
                </a:cxn>
                <a:cxn ang="0">
                  <a:pos x="284" y="172"/>
                </a:cxn>
                <a:cxn ang="0">
                  <a:pos x="249" y="57"/>
                </a:cxn>
                <a:cxn ang="0">
                  <a:pos x="233" y="16"/>
                </a:cxn>
                <a:cxn ang="0">
                  <a:pos x="176" y="20"/>
                </a:cxn>
                <a:cxn ang="0">
                  <a:pos x="139" y="57"/>
                </a:cxn>
                <a:cxn ang="0">
                  <a:pos x="66" y="95"/>
                </a:cxn>
                <a:cxn ang="0">
                  <a:pos x="5" y="205"/>
                </a:cxn>
                <a:cxn ang="0">
                  <a:pos x="9" y="260"/>
                </a:cxn>
                <a:cxn ang="0">
                  <a:pos x="99" y="282"/>
                </a:cxn>
                <a:cxn ang="0">
                  <a:pos x="194" y="297"/>
                </a:cxn>
                <a:cxn ang="0">
                  <a:pos x="277" y="290"/>
                </a:cxn>
                <a:cxn ang="0">
                  <a:pos x="343" y="317"/>
                </a:cxn>
                <a:cxn ang="0">
                  <a:pos x="392" y="330"/>
                </a:cxn>
                <a:cxn ang="0">
                  <a:pos x="456" y="387"/>
                </a:cxn>
                <a:cxn ang="0">
                  <a:pos x="515" y="409"/>
                </a:cxn>
                <a:cxn ang="0">
                  <a:pos x="546" y="457"/>
                </a:cxn>
                <a:cxn ang="0">
                  <a:pos x="570" y="519"/>
                </a:cxn>
                <a:cxn ang="0">
                  <a:pos x="570" y="570"/>
                </a:cxn>
                <a:cxn ang="0">
                  <a:pos x="548" y="583"/>
                </a:cxn>
                <a:cxn ang="0">
                  <a:pos x="537" y="616"/>
                </a:cxn>
                <a:cxn ang="0">
                  <a:pos x="506" y="662"/>
                </a:cxn>
                <a:cxn ang="0">
                  <a:pos x="458" y="679"/>
                </a:cxn>
                <a:cxn ang="0">
                  <a:pos x="467" y="704"/>
                </a:cxn>
                <a:cxn ang="0">
                  <a:pos x="515" y="734"/>
                </a:cxn>
                <a:cxn ang="0">
                  <a:pos x="546" y="704"/>
                </a:cxn>
                <a:cxn ang="0">
                  <a:pos x="590" y="715"/>
                </a:cxn>
                <a:cxn ang="0">
                  <a:pos x="630" y="765"/>
                </a:cxn>
                <a:cxn ang="0">
                  <a:pos x="663" y="763"/>
                </a:cxn>
                <a:cxn ang="0">
                  <a:pos x="685" y="814"/>
                </a:cxn>
                <a:cxn ang="0">
                  <a:pos x="744" y="807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lnTo>
                    <a:pt x="764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  <a:cxn ang="0">
                  <a:pos x="506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  <a:cxn ang="0">
                  <a:pos x="187" y="433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lnTo>
                    <a:pt x="378" y="359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  <a:cxn ang="0">
                  <a:pos x="42" y="33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lnTo>
                    <a:pt x="1413" y="576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lnTo>
                    <a:pt x="1358" y="482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lnTo>
                    <a:pt x="847" y="493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lnTo>
                    <a:pt x="266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50" y="248"/>
                </a:cxn>
                <a:cxn ang="0">
                  <a:pos x="332" y="244"/>
                </a:cxn>
                <a:cxn ang="0">
                  <a:pos x="313" y="231"/>
                </a:cxn>
                <a:cxn ang="0">
                  <a:pos x="321" y="226"/>
                </a:cxn>
                <a:cxn ang="0">
                  <a:pos x="343" y="235"/>
                </a:cxn>
                <a:cxn ang="0">
                  <a:pos x="370" y="231"/>
                </a:cxn>
                <a:cxn ang="0">
                  <a:pos x="394" y="239"/>
                </a:cxn>
                <a:cxn ang="0">
                  <a:pos x="398" y="228"/>
                </a:cxn>
                <a:cxn ang="0">
                  <a:pos x="379" y="211"/>
                </a:cxn>
                <a:cxn ang="0">
                  <a:pos x="359" y="204"/>
                </a:cxn>
                <a:cxn ang="0">
                  <a:pos x="352" y="187"/>
                </a:cxn>
                <a:cxn ang="0">
                  <a:pos x="319" y="176"/>
                </a:cxn>
                <a:cxn ang="0">
                  <a:pos x="315" y="160"/>
                </a:cxn>
                <a:cxn ang="0">
                  <a:pos x="293" y="121"/>
                </a:cxn>
                <a:cxn ang="0">
                  <a:pos x="258" y="55"/>
                </a:cxn>
                <a:cxn ang="0">
                  <a:pos x="216" y="42"/>
                </a:cxn>
                <a:cxn ang="0">
                  <a:pos x="200" y="31"/>
                </a:cxn>
                <a:cxn ang="0">
                  <a:pos x="183" y="24"/>
                </a:cxn>
                <a:cxn ang="0">
                  <a:pos x="176" y="6"/>
                </a:cxn>
                <a:cxn ang="0">
                  <a:pos x="161" y="4"/>
                </a:cxn>
                <a:cxn ang="0">
                  <a:pos x="154" y="20"/>
                </a:cxn>
                <a:cxn ang="0">
                  <a:pos x="148" y="35"/>
                </a:cxn>
                <a:cxn ang="0">
                  <a:pos x="134" y="46"/>
                </a:cxn>
                <a:cxn ang="0">
                  <a:pos x="128" y="61"/>
                </a:cxn>
                <a:cxn ang="0">
                  <a:pos x="117" y="55"/>
                </a:cxn>
                <a:cxn ang="0">
                  <a:pos x="99" y="46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6" y="57"/>
                </a:cxn>
                <a:cxn ang="0">
                  <a:pos x="57" y="66"/>
                </a:cxn>
                <a:cxn ang="0">
                  <a:pos x="49" y="57"/>
                </a:cxn>
                <a:cxn ang="0">
                  <a:pos x="27" y="33"/>
                </a:cxn>
                <a:cxn ang="0">
                  <a:pos x="7" y="39"/>
                </a:cxn>
                <a:cxn ang="0">
                  <a:pos x="7" y="64"/>
                </a:cxn>
                <a:cxn ang="0">
                  <a:pos x="46" y="90"/>
                </a:cxn>
                <a:cxn ang="0">
                  <a:pos x="79" y="99"/>
                </a:cxn>
                <a:cxn ang="0">
                  <a:pos x="99" y="112"/>
                </a:cxn>
                <a:cxn ang="0">
                  <a:pos x="117" y="116"/>
                </a:cxn>
                <a:cxn ang="0">
                  <a:pos x="126" y="121"/>
                </a:cxn>
                <a:cxn ang="0">
                  <a:pos x="123" y="151"/>
                </a:cxn>
                <a:cxn ang="0">
                  <a:pos x="132" y="162"/>
                </a:cxn>
                <a:cxn ang="0">
                  <a:pos x="145" y="180"/>
                </a:cxn>
                <a:cxn ang="0">
                  <a:pos x="161" y="191"/>
                </a:cxn>
                <a:cxn ang="0">
                  <a:pos x="181" y="178"/>
                </a:cxn>
                <a:cxn ang="0">
                  <a:pos x="192" y="169"/>
                </a:cxn>
                <a:cxn ang="0">
                  <a:pos x="207" y="195"/>
                </a:cxn>
                <a:cxn ang="0">
                  <a:pos x="196" y="202"/>
                </a:cxn>
                <a:cxn ang="0">
                  <a:pos x="181" y="198"/>
                </a:cxn>
                <a:cxn ang="0">
                  <a:pos x="170" y="209"/>
                </a:cxn>
                <a:cxn ang="0">
                  <a:pos x="176" y="226"/>
                </a:cxn>
                <a:cxn ang="0">
                  <a:pos x="163" y="248"/>
                </a:cxn>
                <a:cxn ang="0">
                  <a:pos x="172" y="264"/>
                </a:cxn>
                <a:cxn ang="0">
                  <a:pos x="200" y="275"/>
                </a:cxn>
                <a:cxn ang="0">
                  <a:pos x="198" y="294"/>
                </a:cxn>
                <a:cxn ang="0">
                  <a:pos x="203" y="305"/>
                </a:cxn>
                <a:cxn ang="0">
                  <a:pos x="233" y="299"/>
                </a:cxn>
                <a:cxn ang="0">
                  <a:pos x="260" y="305"/>
                </a:cxn>
                <a:cxn ang="0">
                  <a:pos x="275" y="301"/>
                </a:cxn>
                <a:cxn ang="0">
                  <a:pos x="295" y="319"/>
                </a:cxn>
                <a:cxn ang="0">
                  <a:pos x="313" y="312"/>
                </a:cxn>
                <a:cxn ang="0">
                  <a:pos x="330" y="316"/>
                </a:cxn>
                <a:cxn ang="0">
                  <a:pos x="352" y="286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48" y="248"/>
                </a:cxn>
                <a:cxn ang="0">
                  <a:pos x="321" y="235"/>
                </a:cxn>
                <a:cxn ang="0">
                  <a:pos x="315" y="228"/>
                </a:cxn>
                <a:cxn ang="0">
                  <a:pos x="343" y="235"/>
                </a:cxn>
                <a:cxn ang="0">
                  <a:pos x="376" y="233"/>
                </a:cxn>
                <a:cxn ang="0">
                  <a:pos x="401" y="233"/>
                </a:cxn>
                <a:cxn ang="0">
                  <a:pos x="385" y="215"/>
                </a:cxn>
                <a:cxn ang="0">
                  <a:pos x="359" y="204"/>
                </a:cxn>
                <a:cxn ang="0">
                  <a:pos x="348" y="184"/>
                </a:cxn>
                <a:cxn ang="0">
                  <a:pos x="313" y="171"/>
                </a:cxn>
                <a:cxn ang="0">
                  <a:pos x="310" y="145"/>
                </a:cxn>
                <a:cxn ang="0">
                  <a:pos x="258" y="55"/>
                </a:cxn>
                <a:cxn ang="0">
                  <a:pos x="209" y="39"/>
                </a:cxn>
                <a:cxn ang="0">
                  <a:pos x="198" y="28"/>
                </a:cxn>
                <a:cxn ang="0">
                  <a:pos x="176" y="13"/>
                </a:cxn>
                <a:cxn ang="0">
                  <a:pos x="181" y="0"/>
                </a:cxn>
                <a:cxn ang="0">
                  <a:pos x="156" y="9"/>
                </a:cxn>
                <a:cxn ang="0">
                  <a:pos x="152" y="33"/>
                </a:cxn>
                <a:cxn ang="0">
                  <a:pos x="134" y="46"/>
                </a:cxn>
                <a:cxn ang="0">
                  <a:pos x="126" y="64"/>
                </a:cxn>
                <a:cxn ang="0">
                  <a:pos x="108" y="44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4" y="57"/>
                </a:cxn>
                <a:cxn ang="0">
                  <a:pos x="51" y="68"/>
                </a:cxn>
                <a:cxn ang="0">
                  <a:pos x="31" y="35"/>
                </a:cxn>
                <a:cxn ang="0">
                  <a:pos x="7" y="39"/>
                </a:cxn>
                <a:cxn ang="0">
                  <a:pos x="20" y="70"/>
                </a:cxn>
                <a:cxn ang="0">
                  <a:pos x="64" y="99"/>
                </a:cxn>
                <a:cxn ang="0">
                  <a:pos x="95" y="107"/>
                </a:cxn>
                <a:cxn ang="0">
                  <a:pos x="117" y="116"/>
                </a:cxn>
                <a:cxn ang="0">
                  <a:pos x="126" y="125"/>
                </a:cxn>
                <a:cxn ang="0">
                  <a:pos x="126" y="160"/>
                </a:cxn>
                <a:cxn ang="0">
                  <a:pos x="141" y="171"/>
                </a:cxn>
                <a:cxn ang="0">
                  <a:pos x="161" y="191"/>
                </a:cxn>
                <a:cxn ang="0">
                  <a:pos x="181" y="173"/>
                </a:cxn>
                <a:cxn ang="0">
                  <a:pos x="205" y="182"/>
                </a:cxn>
                <a:cxn ang="0">
                  <a:pos x="200" y="204"/>
                </a:cxn>
                <a:cxn ang="0">
                  <a:pos x="181" y="198"/>
                </a:cxn>
                <a:cxn ang="0">
                  <a:pos x="172" y="211"/>
                </a:cxn>
                <a:cxn ang="0">
                  <a:pos x="170" y="237"/>
                </a:cxn>
                <a:cxn ang="0">
                  <a:pos x="165" y="257"/>
                </a:cxn>
                <a:cxn ang="0">
                  <a:pos x="200" y="275"/>
                </a:cxn>
                <a:cxn ang="0">
                  <a:pos x="198" y="301"/>
                </a:cxn>
                <a:cxn ang="0">
                  <a:pos x="218" y="303"/>
                </a:cxn>
                <a:cxn ang="0">
                  <a:pos x="258" y="308"/>
                </a:cxn>
                <a:cxn ang="0">
                  <a:pos x="275" y="301"/>
                </a:cxn>
                <a:cxn ang="0">
                  <a:pos x="302" y="316"/>
                </a:cxn>
                <a:cxn ang="0">
                  <a:pos x="319" y="319"/>
                </a:cxn>
                <a:cxn ang="0">
                  <a:pos x="348" y="294"/>
                </a:cxn>
                <a:cxn ang="0">
                  <a:pos x="363" y="257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  <a:cxn ang="0">
                  <a:pos x="9" y="73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15" y="242"/>
                  </a:lnTo>
                  <a:lnTo>
                    <a:pt x="344" y="231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  <a:cxn ang="0">
                  <a:pos x="398" y="404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  <a:cxn ang="0">
                  <a:pos x="414" y="264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lnTo>
                    <a:pt x="105" y="423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3" y="517"/>
                </a:cxn>
                <a:cxn ang="0">
                  <a:pos x="147" y="482"/>
                </a:cxn>
                <a:cxn ang="0">
                  <a:pos x="172" y="429"/>
                </a:cxn>
                <a:cxn ang="0">
                  <a:pos x="198" y="409"/>
                </a:cxn>
                <a:cxn ang="0">
                  <a:pos x="220" y="383"/>
                </a:cxn>
                <a:cxn ang="0">
                  <a:pos x="255" y="368"/>
                </a:cxn>
                <a:cxn ang="0">
                  <a:pos x="264" y="341"/>
                </a:cxn>
                <a:cxn ang="0">
                  <a:pos x="229" y="315"/>
                </a:cxn>
                <a:cxn ang="0">
                  <a:pos x="211" y="317"/>
                </a:cxn>
                <a:cxn ang="0">
                  <a:pos x="200" y="286"/>
                </a:cxn>
                <a:cxn ang="0">
                  <a:pos x="198" y="249"/>
                </a:cxn>
                <a:cxn ang="0">
                  <a:pos x="176" y="258"/>
                </a:cxn>
                <a:cxn ang="0">
                  <a:pos x="141" y="253"/>
                </a:cxn>
                <a:cxn ang="0">
                  <a:pos x="106" y="247"/>
                </a:cxn>
                <a:cxn ang="0">
                  <a:pos x="119" y="209"/>
                </a:cxn>
                <a:cxn ang="0">
                  <a:pos x="128" y="176"/>
                </a:cxn>
                <a:cxn ang="0">
                  <a:pos x="158" y="139"/>
                </a:cxn>
                <a:cxn ang="0">
                  <a:pos x="191" y="152"/>
                </a:cxn>
                <a:cxn ang="0">
                  <a:pos x="222" y="159"/>
                </a:cxn>
                <a:cxn ang="0">
                  <a:pos x="220" y="187"/>
                </a:cxn>
                <a:cxn ang="0">
                  <a:pos x="242" y="203"/>
                </a:cxn>
                <a:cxn ang="0">
                  <a:pos x="255" y="236"/>
                </a:cxn>
                <a:cxn ang="0">
                  <a:pos x="275" y="264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7" y="528"/>
                </a:cxn>
                <a:cxn ang="0">
                  <a:pos x="136" y="493"/>
                </a:cxn>
                <a:cxn ang="0">
                  <a:pos x="167" y="438"/>
                </a:cxn>
                <a:cxn ang="0">
                  <a:pos x="189" y="412"/>
                </a:cxn>
                <a:cxn ang="0">
                  <a:pos x="211" y="387"/>
                </a:cxn>
                <a:cxn ang="0">
                  <a:pos x="253" y="379"/>
                </a:cxn>
                <a:cxn ang="0">
                  <a:pos x="273" y="348"/>
                </a:cxn>
                <a:cxn ang="0">
                  <a:pos x="242" y="321"/>
                </a:cxn>
                <a:cxn ang="0">
                  <a:pos x="218" y="319"/>
                </a:cxn>
                <a:cxn ang="0">
                  <a:pos x="194" y="295"/>
                </a:cxn>
                <a:cxn ang="0">
                  <a:pos x="196" y="255"/>
                </a:cxn>
                <a:cxn ang="0">
                  <a:pos x="178" y="247"/>
                </a:cxn>
                <a:cxn ang="0">
                  <a:pos x="154" y="253"/>
                </a:cxn>
                <a:cxn ang="0">
                  <a:pos x="114" y="251"/>
                </a:cxn>
                <a:cxn ang="0">
                  <a:pos x="112" y="218"/>
                </a:cxn>
                <a:cxn ang="0">
                  <a:pos x="130" y="192"/>
                </a:cxn>
                <a:cxn ang="0">
                  <a:pos x="147" y="150"/>
                </a:cxn>
                <a:cxn ang="0">
                  <a:pos x="180" y="143"/>
                </a:cxn>
                <a:cxn ang="0">
                  <a:pos x="220" y="154"/>
                </a:cxn>
                <a:cxn ang="0">
                  <a:pos x="211" y="172"/>
                </a:cxn>
                <a:cxn ang="0">
                  <a:pos x="238" y="194"/>
                </a:cxn>
                <a:cxn ang="0">
                  <a:pos x="242" y="225"/>
                </a:cxn>
                <a:cxn ang="0">
                  <a:pos x="268" y="251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lnTo>
                    <a:pt x="275" y="264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48" y="193"/>
                </a:cxn>
                <a:cxn ang="0">
                  <a:pos x="585" y="147"/>
                </a:cxn>
                <a:cxn ang="0">
                  <a:pos x="568" y="121"/>
                </a:cxn>
                <a:cxn ang="0">
                  <a:pos x="546" y="114"/>
                </a:cxn>
                <a:cxn ang="0">
                  <a:pos x="524" y="103"/>
                </a:cxn>
                <a:cxn ang="0">
                  <a:pos x="504" y="103"/>
                </a:cxn>
                <a:cxn ang="0">
                  <a:pos x="488" y="103"/>
                </a:cxn>
                <a:cxn ang="0">
                  <a:pos x="464" y="119"/>
                </a:cxn>
                <a:cxn ang="0">
                  <a:pos x="451" y="145"/>
                </a:cxn>
                <a:cxn ang="0">
                  <a:pos x="425" y="123"/>
                </a:cxn>
                <a:cxn ang="0">
                  <a:pos x="398" y="90"/>
                </a:cxn>
                <a:cxn ang="0">
                  <a:pos x="376" y="79"/>
                </a:cxn>
                <a:cxn ang="0">
                  <a:pos x="385" y="114"/>
                </a:cxn>
                <a:cxn ang="0">
                  <a:pos x="354" y="110"/>
                </a:cxn>
                <a:cxn ang="0">
                  <a:pos x="343" y="83"/>
                </a:cxn>
                <a:cxn ang="0">
                  <a:pos x="312" y="79"/>
                </a:cxn>
                <a:cxn ang="0">
                  <a:pos x="288" y="50"/>
                </a:cxn>
                <a:cxn ang="0">
                  <a:pos x="244" y="59"/>
                </a:cxn>
                <a:cxn ang="0">
                  <a:pos x="209" y="46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"/>
                </a:cxn>
                <a:cxn ang="0">
                  <a:pos x="70" y="13"/>
                </a:cxn>
                <a:cxn ang="0">
                  <a:pos x="55" y="35"/>
                </a:cxn>
                <a:cxn ang="0">
                  <a:pos x="42" y="46"/>
                </a:cxn>
                <a:cxn ang="0">
                  <a:pos x="28" y="53"/>
                </a:cxn>
                <a:cxn ang="0">
                  <a:pos x="4" y="44"/>
                </a:cxn>
                <a:cxn ang="0">
                  <a:pos x="4" y="68"/>
                </a:cxn>
                <a:cxn ang="0">
                  <a:pos x="24" y="83"/>
                </a:cxn>
                <a:cxn ang="0">
                  <a:pos x="28" y="114"/>
                </a:cxn>
                <a:cxn ang="0">
                  <a:pos x="39" y="152"/>
                </a:cxn>
                <a:cxn ang="0">
                  <a:pos x="53" y="178"/>
                </a:cxn>
                <a:cxn ang="0">
                  <a:pos x="94" y="149"/>
                </a:cxn>
                <a:cxn ang="0">
                  <a:pos x="112" y="171"/>
                </a:cxn>
                <a:cxn ang="0">
                  <a:pos x="127" y="196"/>
                </a:cxn>
                <a:cxn ang="0">
                  <a:pos x="130" y="226"/>
                </a:cxn>
                <a:cxn ang="0">
                  <a:pos x="149" y="226"/>
                </a:cxn>
                <a:cxn ang="0">
                  <a:pos x="176" y="233"/>
                </a:cxn>
                <a:cxn ang="0">
                  <a:pos x="200" y="262"/>
                </a:cxn>
                <a:cxn ang="0">
                  <a:pos x="213" y="244"/>
                </a:cxn>
                <a:cxn ang="0">
                  <a:pos x="229" y="262"/>
                </a:cxn>
                <a:cxn ang="0">
                  <a:pos x="266" y="303"/>
                </a:cxn>
                <a:cxn ang="0">
                  <a:pos x="266" y="330"/>
                </a:cxn>
                <a:cxn ang="0">
                  <a:pos x="306" y="378"/>
                </a:cxn>
                <a:cxn ang="0">
                  <a:pos x="303" y="407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57" y="193"/>
                </a:cxn>
                <a:cxn ang="0">
                  <a:pos x="572" y="169"/>
                </a:cxn>
                <a:cxn ang="0">
                  <a:pos x="583" y="121"/>
                </a:cxn>
                <a:cxn ang="0">
                  <a:pos x="552" y="121"/>
                </a:cxn>
                <a:cxn ang="0">
                  <a:pos x="526" y="112"/>
                </a:cxn>
                <a:cxn ang="0">
                  <a:pos x="510" y="101"/>
                </a:cxn>
                <a:cxn ang="0">
                  <a:pos x="495" y="97"/>
                </a:cxn>
                <a:cxn ang="0">
                  <a:pos x="475" y="112"/>
                </a:cxn>
                <a:cxn ang="0">
                  <a:pos x="460" y="138"/>
                </a:cxn>
                <a:cxn ang="0">
                  <a:pos x="429" y="130"/>
                </a:cxn>
                <a:cxn ang="0">
                  <a:pos x="405" y="108"/>
                </a:cxn>
                <a:cxn ang="0">
                  <a:pos x="381" y="77"/>
                </a:cxn>
                <a:cxn ang="0">
                  <a:pos x="383" y="103"/>
                </a:cxn>
                <a:cxn ang="0">
                  <a:pos x="365" y="121"/>
                </a:cxn>
                <a:cxn ang="0">
                  <a:pos x="348" y="90"/>
                </a:cxn>
                <a:cxn ang="0">
                  <a:pos x="317" y="86"/>
                </a:cxn>
                <a:cxn ang="0">
                  <a:pos x="301" y="53"/>
                </a:cxn>
                <a:cxn ang="0">
                  <a:pos x="262" y="57"/>
                </a:cxn>
                <a:cxn ang="0">
                  <a:pos x="222" y="39"/>
                </a:cxn>
                <a:cxn ang="0">
                  <a:pos x="189" y="50"/>
                </a:cxn>
                <a:cxn ang="0">
                  <a:pos x="156" y="59"/>
                </a:cxn>
                <a:cxn ang="0">
                  <a:pos x="121" y="15"/>
                </a:cxn>
                <a:cxn ang="0">
                  <a:pos x="88" y="4"/>
                </a:cxn>
                <a:cxn ang="0">
                  <a:pos x="57" y="26"/>
                </a:cxn>
                <a:cxn ang="0">
                  <a:pos x="50" y="55"/>
                </a:cxn>
                <a:cxn ang="0">
                  <a:pos x="35" y="44"/>
                </a:cxn>
                <a:cxn ang="0">
                  <a:pos x="9" y="44"/>
                </a:cxn>
                <a:cxn ang="0">
                  <a:pos x="0" y="59"/>
                </a:cxn>
                <a:cxn ang="0">
                  <a:pos x="15" y="72"/>
                </a:cxn>
                <a:cxn ang="0">
                  <a:pos x="31" y="101"/>
                </a:cxn>
                <a:cxn ang="0">
                  <a:pos x="31" y="138"/>
                </a:cxn>
                <a:cxn ang="0">
                  <a:pos x="50" y="169"/>
                </a:cxn>
                <a:cxn ang="0">
                  <a:pos x="83" y="160"/>
                </a:cxn>
                <a:cxn ang="0">
                  <a:pos x="101" y="154"/>
                </a:cxn>
                <a:cxn ang="0">
                  <a:pos x="116" y="182"/>
                </a:cxn>
                <a:cxn ang="0">
                  <a:pos x="132" y="213"/>
                </a:cxn>
                <a:cxn ang="0">
                  <a:pos x="149" y="231"/>
                </a:cxn>
                <a:cxn ang="0">
                  <a:pos x="165" y="231"/>
                </a:cxn>
                <a:cxn ang="0">
                  <a:pos x="196" y="248"/>
                </a:cxn>
                <a:cxn ang="0">
                  <a:pos x="207" y="259"/>
                </a:cxn>
                <a:cxn ang="0">
                  <a:pos x="220" y="242"/>
                </a:cxn>
                <a:cxn ang="0">
                  <a:pos x="251" y="290"/>
                </a:cxn>
                <a:cxn ang="0">
                  <a:pos x="268" y="316"/>
                </a:cxn>
                <a:cxn ang="0">
                  <a:pos x="297" y="369"/>
                </a:cxn>
                <a:cxn ang="0">
                  <a:pos x="301" y="400"/>
                </a:cxn>
                <a:cxn ang="0">
                  <a:pos x="310" y="411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lnTo>
                    <a:pt x="310" y="411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lnTo>
                    <a:pt x="715" y="708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  <a:cxn ang="0">
                  <a:pos x="88" y="109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图片 77" descr="测试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328" y="2276872"/>
            <a:ext cx="6004744" cy="4277225"/>
          </a:xfrm>
          <a:prstGeom prst="rect">
            <a:avLst/>
          </a:prstGeom>
          <a:solidFill>
            <a:srgbClr val="2A8DBA"/>
          </a:solidFill>
          <a:ln>
            <a:solidFill>
              <a:schemeClr val="tx1"/>
            </a:solidFill>
          </a:ln>
        </p:spPr>
      </p:pic>
      <p:grpSp>
        <p:nvGrpSpPr>
          <p:cNvPr id="79" name="组合 13"/>
          <p:cNvGrpSpPr/>
          <p:nvPr/>
        </p:nvGrpSpPr>
        <p:grpSpPr>
          <a:xfrm>
            <a:off x="257200" y="2305137"/>
            <a:ext cx="2240940" cy="1509907"/>
            <a:chOff x="1" y="76196"/>
            <a:chExt cx="2240940" cy="1509907"/>
          </a:xfrm>
        </p:grpSpPr>
        <p:sp>
          <p:nvSpPr>
            <p:cNvPr id="80" name="圆角矩形 79"/>
            <p:cNvSpPr/>
            <p:nvPr/>
          </p:nvSpPr>
          <p:spPr>
            <a:xfrm>
              <a:off x="1" y="76196"/>
              <a:ext cx="2240940" cy="1509907"/>
            </a:xfrm>
            <a:prstGeom prst="roundRect">
              <a:avLst>
                <a:gd name="adj" fmla="val 10000"/>
              </a:avLst>
            </a:prstGeom>
            <a:solidFill>
              <a:srgbClr val="AC140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圆角矩形 4"/>
            <p:cNvSpPr/>
            <p:nvPr/>
          </p:nvSpPr>
          <p:spPr>
            <a:xfrm>
              <a:off x="1" y="76196"/>
              <a:ext cx="2240940" cy="1006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>
                  <a:latin typeface="华文细黑" pitchFamily="2" charset="-122"/>
                  <a:ea typeface="华文细黑" pitchFamily="2" charset="-122"/>
                </a:rPr>
                <a:t>第三步</a:t>
              </a:r>
              <a:endParaRPr lang="zh-CN" altLang="en-US" sz="1600" kern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82" name="圆角矩形 81"/>
          <p:cNvSpPr/>
          <p:nvPr/>
        </p:nvSpPr>
        <p:spPr>
          <a:xfrm>
            <a:off x="790600" y="2762338"/>
            <a:ext cx="1371600" cy="83819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进入会议平台，</a:t>
            </a:r>
            <a:endParaRPr lang="en-US" altLang="zh-CN" sz="14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请打开声音</a:t>
            </a:r>
            <a:endParaRPr lang="zh-CN" altLang="en-US" sz="1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右箭头标注 82"/>
          <p:cNvSpPr/>
          <p:nvPr/>
        </p:nvSpPr>
        <p:spPr bwMode="auto">
          <a:xfrm>
            <a:off x="257200" y="4743537"/>
            <a:ext cx="2667000" cy="10668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此页面为正确进入后的效果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（内容仅供参考）</a:t>
            </a:r>
          </a:p>
        </p:txBody>
      </p:sp>
      <p:sp>
        <p:nvSpPr>
          <p:cNvPr id="8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登录示意图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0" y="1379240"/>
            <a:ext cx="3804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进入会议网址</a:t>
            </a:r>
            <a:r>
              <a:rPr lang="zh-CN" altLang="en-US" sz="1600" b="1" dirty="0" smtClean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sz="1600" b="1" dirty="0" smtClean="0">
              <a:solidFill>
                <a:schemeClr val="tx2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http://www.tv-conf.com/20141120</a:t>
            </a:r>
          </a:p>
        </p:txBody>
      </p: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调查问卷功能</a:t>
            </a:r>
            <a:endParaRPr lang="zh-CN" altLang="en-US" sz="2400" dirty="0"/>
          </a:p>
        </p:txBody>
      </p:sp>
      <p:pic>
        <p:nvPicPr>
          <p:cNvPr id="4" name="Picture 12" descr="D:\SSTC\MSD\捷诺维\销售培训\pp\测试题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28934"/>
            <a:ext cx="5127075" cy="34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3347864" y="2780928"/>
            <a:ext cx="2115047" cy="5120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BABFF"/>
              </a:gs>
              <a:gs pos="100000">
                <a:srgbClr val="267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170" tIns="46990" rIns="90170" bIns="46990" anchor="ctr"/>
          <a:lstStyle/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问卷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会议期间，网页直播页面会弹出一个问券调查的窗口（格式请见下面示例）</a:t>
            </a:r>
            <a:endParaRPr lang="en-US" altLang="zh-CN" dirty="0" smtClean="0"/>
          </a:p>
          <a:p>
            <a:r>
              <a:rPr lang="zh-CN" altLang="en-US" dirty="0" smtClean="0"/>
              <a:t>内容是 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b="1" dirty="0" smtClean="0"/>
              <a:t>您</a:t>
            </a:r>
            <a:r>
              <a:rPr lang="zh-CN" altLang="en-US" b="1" dirty="0" smtClean="0"/>
              <a:t>是否愿意参与中国急性心肌梗死区域协同急救网络</a:t>
            </a:r>
            <a:r>
              <a:rPr lang="zh-CN" altLang="en-US" b="1" dirty="0" smtClean="0"/>
              <a:t>建设项目？</a:t>
            </a:r>
            <a:endParaRPr lang="en-US" altLang="zh-CN" b="1" dirty="0" smtClean="0"/>
          </a:p>
          <a:p>
            <a:r>
              <a:rPr lang="zh-CN" altLang="en-US" dirty="0" smtClean="0"/>
              <a:t>填</a:t>
            </a:r>
            <a:r>
              <a:rPr lang="zh-CN" altLang="en-US" dirty="0" smtClean="0"/>
              <a:t>完问卷后，还需要填写参与者的</a:t>
            </a:r>
            <a:r>
              <a:rPr lang="zh-CN" altLang="en-US" b="1" dirty="0" smtClean="0"/>
              <a:t>姓名、单位、邮箱、电话</a:t>
            </a:r>
            <a:r>
              <a:rPr lang="zh-CN" altLang="en-US" dirty="0" smtClean="0"/>
              <a:t>等信息，然后关闭此问卷，继续观看直播即可。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5896" y="3501008"/>
            <a:ext cx="5472608" cy="3318268"/>
            <a:chOff x="702127" y="1267536"/>
            <a:chExt cx="7083276" cy="44716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892" y="1267536"/>
              <a:ext cx="5941172" cy="3741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08" y="9"/>
                </a:cxn>
                <a:cxn ang="0">
                  <a:pos x="290" y="13"/>
                </a:cxn>
                <a:cxn ang="0">
                  <a:pos x="271" y="11"/>
                </a:cxn>
                <a:cxn ang="0">
                  <a:pos x="240" y="2"/>
                </a:cxn>
                <a:cxn ang="0">
                  <a:pos x="209" y="0"/>
                </a:cxn>
                <a:cxn ang="0">
                  <a:pos x="202" y="64"/>
                </a:cxn>
                <a:cxn ang="0">
                  <a:pos x="167" y="94"/>
                </a:cxn>
                <a:cxn ang="0">
                  <a:pos x="147" y="90"/>
                </a:cxn>
                <a:cxn ang="0">
                  <a:pos x="130" y="101"/>
                </a:cxn>
                <a:cxn ang="0">
                  <a:pos x="108" y="112"/>
                </a:cxn>
                <a:cxn ang="0">
                  <a:pos x="90" y="119"/>
                </a:cxn>
                <a:cxn ang="0">
                  <a:pos x="70" y="138"/>
                </a:cxn>
                <a:cxn ang="0">
                  <a:pos x="22" y="158"/>
                </a:cxn>
                <a:cxn ang="0">
                  <a:pos x="13" y="182"/>
                </a:cxn>
                <a:cxn ang="0">
                  <a:pos x="26" y="211"/>
                </a:cxn>
                <a:cxn ang="0">
                  <a:pos x="55" y="253"/>
                </a:cxn>
                <a:cxn ang="0">
                  <a:pos x="66" y="279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284952" y="3493595"/>
              <a:ext cx="844152" cy="577516"/>
            </a:xfrm>
            <a:custGeom>
              <a:avLst/>
              <a:gdLst/>
              <a:ahLst/>
              <a:cxnLst>
                <a:cxn ang="0">
                  <a:pos x="83" y="297"/>
                </a:cxn>
                <a:cxn ang="0">
                  <a:pos x="160" y="327"/>
                </a:cxn>
                <a:cxn ang="0">
                  <a:pos x="200" y="316"/>
                </a:cxn>
                <a:cxn ang="0">
                  <a:pos x="233" y="323"/>
                </a:cxn>
                <a:cxn ang="0">
                  <a:pos x="249" y="332"/>
                </a:cxn>
                <a:cxn ang="0">
                  <a:pos x="268" y="360"/>
                </a:cxn>
                <a:cxn ang="0">
                  <a:pos x="282" y="356"/>
                </a:cxn>
                <a:cxn ang="0">
                  <a:pos x="295" y="365"/>
                </a:cxn>
                <a:cxn ang="0">
                  <a:pos x="306" y="369"/>
                </a:cxn>
                <a:cxn ang="0">
                  <a:pos x="334" y="380"/>
                </a:cxn>
                <a:cxn ang="0">
                  <a:pos x="348" y="367"/>
                </a:cxn>
                <a:cxn ang="0">
                  <a:pos x="359" y="382"/>
                </a:cxn>
                <a:cxn ang="0">
                  <a:pos x="367" y="367"/>
                </a:cxn>
                <a:cxn ang="0">
                  <a:pos x="383" y="349"/>
                </a:cxn>
                <a:cxn ang="0">
                  <a:pos x="394" y="321"/>
                </a:cxn>
                <a:cxn ang="0">
                  <a:pos x="387" y="288"/>
                </a:cxn>
                <a:cxn ang="0">
                  <a:pos x="367" y="301"/>
                </a:cxn>
                <a:cxn ang="0">
                  <a:pos x="352" y="288"/>
                </a:cxn>
                <a:cxn ang="0">
                  <a:pos x="339" y="275"/>
                </a:cxn>
                <a:cxn ang="0">
                  <a:pos x="323" y="264"/>
                </a:cxn>
                <a:cxn ang="0">
                  <a:pos x="323" y="250"/>
                </a:cxn>
                <a:cxn ang="0">
                  <a:pos x="343" y="228"/>
                </a:cxn>
                <a:cxn ang="0">
                  <a:pos x="354" y="206"/>
                </a:cxn>
                <a:cxn ang="0">
                  <a:pos x="352" y="178"/>
                </a:cxn>
                <a:cxn ang="0">
                  <a:pos x="367" y="169"/>
                </a:cxn>
                <a:cxn ang="0">
                  <a:pos x="389" y="189"/>
                </a:cxn>
                <a:cxn ang="0">
                  <a:pos x="418" y="173"/>
                </a:cxn>
                <a:cxn ang="0">
                  <a:pos x="416" y="156"/>
                </a:cxn>
                <a:cxn ang="0">
                  <a:pos x="398" y="140"/>
                </a:cxn>
                <a:cxn ang="0">
                  <a:pos x="367" y="121"/>
                </a:cxn>
                <a:cxn ang="0">
                  <a:pos x="341" y="127"/>
                </a:cxn>
                <a:cxn ang="0">
                  <a:pos x="315" y="101"/>
                </a:cxn>
                <a:cxn ang="0">
                  <a:pos x="295" y="97"/>
                </a:cxn>
                <a:cxn ang="0">
                  <a:pos x="306" y="68"/>
                </a:cxn>
                <a:cxn ang="0">
                  <a:pos x="341" y="35"/>
                </a:cxn>
                <a:cxn ang="0">
                  <a:pos x="348" y="15"/>
                </a:cxn>
                <a:cxn ang="0">
                  <a:pos x="319" y="31"/>
                </a:cxn>
                <a:cxn ang="0">
                  <a:pos x="321" y="9"/>
                </a:cxn>
                <a:cxn ang="0">
                  <a:pos x="297" y="11"/>
                </a:cxn>
                <a:cxn ang="0">
                  <a:pos x="282" y="6"/>
                </a:cxn>
                <a:cxn ang="0">
                  <a:pos x="251" y="9"/>
                </a:cxn>
                <a:cxn ang="0">
                  <a:pos x="218" y="2"/>
                </a:cxn>
                <a:cxn ang="0">
                  <a:pos x="205" y="44"/>
                </a:cxn>
                <a:cxn ang="0">
                  <a:pos x="180" y="86"/>
                </a:cxn>
                <a:cxn ang="0">
                  <a:pos x="152" y="92"/>
                </a:cxn>
                <a:cxn ang="0">
                  <a:pos x="141" y="101"/>
                </a:cxn>
                <a:cxn ang="0">
                  <a:pos x="114" y="101"/>
                </a:cxn>
                <a:cxn ang="0">
                  <a:pos x="99" y="116"/>
                </a:cxn>
                <a:cxn ang="0">
                  <a:pos x="77" y="134"/>
                </a:cxn>
                <a:cxn ang="0">
                  <a:pos x="48" y="143"/>
                </a:cxn>
                <a:cxn ang="0">
                  <a:pos x="2" y="169"/>
                </a:cxn>
                <a:cxn ang="0">
                  <a:pos x="24" y="198"/>
                </a:cxn>
                <a:cxn ang="0">
                  <a:pos x="44" y="233"/>
                </a:cxn>
                <a:cxn ang="0">
                  <a:pos x="59" y="266"/>
                </a:cxn>
              </a:cxnLst>
              <a:rect l="0" t="0" r="r" b="b"/>
              <a:pathLst>
                <a:path w="422" h="385">
                  <a:moveTo>
                    <a:pt x="66" y="279"/>
                  </a:moveTo>
                  <a:lnTo>
                    <a:pt x="68" y="286"/>
                  </a:lnTo>
                  <a:lnTo>
                    <a:pt x="70" y="288"/>
                  </a:lnTo>
                  <a:lnTo>
                    <a:pt x="75" y="290"/>
                  </a:lnTo>
                  <a:lnTo>
                    <a:pt x="83" y="297"/>
                  </a:lnTo>
                  <a:lnTo>
                    <a:pt x="94" y="308"/>
                  </a:lnTo>
                  <a:lnTo>
                    <a:pt x="103" y="312"/>
                  </a:lnTo>
                  <a:lnTo>
                    <a:pt x="123" y="319"/>
                  </a:lnTo>
                  <a:lnTo>
                    <a:pt x="147" y="327"/>
                  </a:lnTo>
                  <a:lnTo>
                    <a:pt x="160" y="327"/>
                  </a:lnTo>
                  <a:lnTo>
                    <a:pt x="171" y="325"/>
                  </a:lnTo>
                  <a:lnTo>
                    <a:pt x="182" y="323"/>
                  </a:lnTo>
                  <a:lnTo>
                    <a:pt x="189" y="319"/>
                  </a:lnTo>
                  <a:lnTo>
                    <a:pt x="194" y="316"/>
                  </a:lnTo>
                  <a:lnTo>
                    <a:pt x="200" y="316"/>
                  </a:lnTo>
                  <a:lnTo>
                    <a:pt x="209" y="316"/>
                  </a:lnTo>
                  <a:lnTo>
                    <a:pt x="216" y="321"/>
                  </a:lnTo>
                  <a:lnTo>
                    <a:pt x="222" y="325"/>
                  </a:lnTo>
                  <a:lnTo>
                    <a:pt x="229" y="325"/>
                  </a:lnTo>
                  <a:lnTo>
                    <a:pt x="233" y="323"/>
                  </a:lnTo>
                  <a:lnTo>
                    <a:pt x="238" y="316"/>
                  </a:lnTo>
                  <a:lnTo>
                    <a:pt x="242" y="314"/>
                  </a:lnTo>
                  <a:lnTo>
                    <a:pt x="246" y="316"/>
                  </a:lnTo>
                  <a:lnTo>
                    <a:pt x="249" y="321"/>
                  </a:lnTo>
                  <a:lnTo>
                    <a:pt x="249" y="332"/>
                  </a:lnTo>
                  <a:lnTo>
                    <a:pt x="249" y="343"/>
                  </a:lnTo>
                  <a:lnTo>
                    <a:pt x="253" y="349"/>
                  </a:lnTo>
                  <a:lnTo>
                    <a:pt x="260" y="354"/>
                  </a:lnTo>
                  <a:lnTo>
                    <a:pt x="264" y="358"/>
                  </a:lnTo>
                  <a:lnTo>
                    <a:pt x="268" y="360"/>
                  </a:lnTo>
                  <a:lnTo>
                    <a:pt x="271" y="363"/>
                  </a:lnTo>
                  <a:lnTo>
                    <a:pt x="273" y="363"/>
                  </a:lnTo>
                  <a:lnTo>
                    <a:pt x="275" y="360"/>
                  </a:lnTo>
                  <a:lnTo>
                    <a:pt x="277" y="356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8"/>
                  </a:lnTo>
                  <a:lnTo>
                    <a:pt x="288" y="363"/>
                  </a:lnTo>
                  <a:lnTo>
                    <a:pt x="293" y="365"/>
                  </a:lnTo>
                  <a:lnTo>
                    <a:pt x="295" y="365"/>
                  </a:lnTo>
                  <a:lnTo>
                    <a:pt x="297" y="363"/>
                  </a:lnTo>
                  <a:lnTo>
                    <a:pt x="299" y="360"/>
                  </a:lnTo>
                  <a:lnTo>
                    <a:pt x="301" y="363"/>
                  </a:lnTo>
                  <a:lnTo>
                    <a:pt x="304" y="365"/>
                  </a:lnTo>
                  <a:lnTo>
                    <a:pt x="306" y="369"/>
                  </a:lnTo>
                  <a:lnTo>
                    <a:pt x="310" y="376"/>
                  </a:lnTo>
                  <a:lnTo>
                    <a:pt x="317" y="380"/>
                  </a:lnTo>
                  <a:lnTo>
                    <a:pt x="323" y="382"/>
                  </a:lnTo>
                  <a:lnTo>
                    <a:pt x="328" y="382"/>
                  </a:lnTo>
                  <a:lnTo>
                    <a:pt x="334" y="380"/>
                  </a:lnTo>
                  <a:lnTo>
                    <a:pt x="339" y="378"/>
                  </a:lnTo>
                  <a:lnTo>
                    <a:pt x="343" y="376"/>
                  </a:lnTo>
                  <a:lnTo>
                    <a:pt x="345" y="369"/>
                  </a:lnTo>
                  <a:lnTo>
                    <a:pt x="345" y="367"/>
                  </a:lnTo>
                  <a:lnTo>
                    <a:pt x="348" y="367"/>
                  </a:lnTo>
                  <a:lnTo>
                    <a:pt x="348" y="367"/>
                  </a:lnTo>
                  <a:lnTo>
                    <a:pt x="350" y="367"/>
                  </a:lnTo>
                  <a:lnTo>
                    <a:pt x="352" y="374"/>
                  </a:lnTo>
                  <a:lnTo>
                    <a:pt x="356" y="380"/>
                  </a:lnTo>
                  <a:lnTo>
                    <a:pt x="359" y="382"/>
                  </a:lnTo>
                  <a:lnTo>
                    <a:pt x="363" y="385"/>
                  </a:lnTo>
                  <a:lnTo>
                    <a:pt x="365" y="382"/>
                  </a:lnTo>
                  <a:lnTo>
                    <a:pt x="367" y="382"/>
                  </a:lnTo>
                  <a:lnTo>
                    <a:pt x="367" y="380"/>
                  </a:lnTo>
                  <a:lnTo>
                    <a:pt x="367" y="367"/>
                  </a:lnTo>
                  <a:lnTo>
                    <a:pt x="367" y="363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6" y="352"/>
                  </a:lnTo>
                  <a:lnTo>
                    <a:pt x="383" y="349"/>
                  </a:lnTo>
                  <a:lnTo>
                    <a:pt x="389" y="345"/>
                  </a:lnTo>
                  <a:lnTo>
                    <a:pt x="392" y="343"/>
                  </a:lnTo>
                  <a:lnTo>
                    <a:pt x="394" y="338"/>
                  </a:lnTo>
                  <a:lnTo>
                    <a:pt x="396" y="332"/>
                  </a:lnTo>
                  <a:lnTo>
                    <a:pt x="394" y="321"/>
                  </a:lnTo>
                  <a:lnTo>
                    <a:pt x="394" y="312"/>
                  </a:lnTo>
                  <a:lnTo>
                    <a:pt x="394" y="305"/>
                  </a:lnTo>
                  <a:lnTo>
                    <a:pt x="392" y="303"/>
                  </a:lnTo>
                  <a:lnTo>
                    <a:pt x="389" y="297"/>
                  </a:lnTo>
                  <a:lnTo>
                    <a:pt x="387" y="288"/>
                  </a:lnTo>
                  <a:lnTo>
                    <a:pt x="385" y="286"/>
                  </a:lnTo>
                  <a:lnTo>
                    <a:pt x="378" y="290"/>
                  </a:lnTo>
                  <a:lnTo>
                    <a:pt x="372" y="297"/>
                  </a:lnTo>
                  <a:lnTo>
                    <a:pt x="370" y="301"/>
                  </a:lnTo>
                  <a:lnTo>
                    <a:pt x="367" y="301"/>
                  </a:lnTo>
                  <a:lnTo>
                    <a:pt x="363" y="299"/>
                  </a:lnTo>
                  <a:lnTo>
                    <a:pt x="359" y="292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2" y="288"/>
                  </a:lnTo>
                  <a:lnTo>
                    <a:pt x="348" y="288"/>
                  </a:lnTo>
                  <a:lnTo>
                    <a:pt x="345" y="286"/>
                  </a:lnTo>
                  <a:lnTo>
                    <a:pt x="341" y="286"/>
                  </a:lnTo>
                  <a:lnTo>
                    <a:pt x="339" y="281"/>
                  </a:lnTo>
                  <a:lnTo>
                    <a:pt x="339" y="275"/>
                  </a:lnTo>
                  <a:lnTo>
                    <a:pt x="339" y="268"/>
                  </a:lnTo>
                  <a:lnTo>
                    <a:pt x="337" y="266"/>
                  </a:lnTo>
                  <a:lnTo>
                    <a:pt x="334" y="264"/>
                  </a:lnTo>
                  <a:lnTo>
                    <a:pt x="330" y="264"/>
                  </a:lnTo>
                  <a:lnTo>
                    <a:pt x="323" y="264"/>
                  </a:lnTo>
                  <a:lnTo>
                    <a:pt x="317" y="261"/>
                  </a:lnTo>
                  <a:lnTo>
                    <a:pt x="315" y="257"/>
                  </a:lnTo>
                  <a:lnTo>
                    <a:pt x="317" y="255"/>
                  </a:lnTo>
                  <a:lnTo>
                    <a:pt x="319" y="250"/>
                  </a:lnTo>
                  <a:lnTo>
                    <a:pt x="323" y="250"/>
                  </a:lnTo>
                  <a:lnTo>
                    <a:pt x="330" y="250"/>
                  </a:lnTo>
                  <a:lnTo>
                    <a:pt x="337" y="246"/>
                  </a:lnTo>
                  <a:lnTo>
                    <a:pt x="341" y="242"/>
                  </a:lnTo>
                  <a:lnTo>
                    <a:pt x="343" y="235"/>
                  </a:lnTo>
                  <a:lnTo>
                    <a:pt x="343" y="228"/>
                  </a:lnTo>
                  <a:lnTo>
                    <a:pt x="343" y="220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50" y="206"/>
                  </a:lnTo>
                  <a:lnTo>
                    <a:pt x="354" y="206"/>
                  </a:lnTo>
                  <a:lnTo>
                    <a:pt x="359" y="202"/>
                  </a:lnTo>
                  <a:lnTo>
                    <a:pt x="359" y="195"/>
                  </a:lnTo>
                  <a:lnTo>
                    <a:pt x="356" y="187"/>
                  </a:lnTo>
                  <a:lnTo>
                    <a:pt x="354" y="180"/>
                  </a:lnTo>
                  <a:lnTo>
                    <a:pt x="352" y="178"/>
                  </a:lnTo>
                  <a:lnTo>
                    <a:pt x="352" y="176"/>
                  </a:lnTo>
                  <a:lnTo>
                    <a:pt x="354" y="173"/>
                  </a:lnTo>
                  <a:lnTo>
                    <a:pt x="356" y="173"/>
                  </a:lnTo>
                  <a:lnTo>
                    <a:pt x="361" y="171"/>
                  </a:lnTo>
                  <a:lnTo>
                    <a:pt x="367" y="169"/>
                  </a:lnTo>
                  <a:lnTo>
                    <a:pt x="374" y="169"/>
                  </a:lnTo>
                  <a:lnTo>
                    <a:pt x="378" y="173"/>
                  </a:lnTo>
                  <a:lnTo>
                    <a:pt x="385" y="180"/>
                  </a:lnTo>
                  <a:lnTo>
                    <a:pt x="387" y="187"/>
                  </a:lnTo>
                  <a:lnTo>
                    <a:pt x="389" y="189"/>
                  </a:lnTo>
                  <a:lnTo>
                    <a:pt x="396" y="191"/>
                  </a:lnTo>
                  <a:lnTo>
                    <a:pt x="400" y="191"/>
                  </a:lnTo>
                  <a:lnTo>
                    <a:pt x="403" y="187"/>
                  </a:lnTo>
                  <a:lnTo>
                    <a:pt x="409" y="180"/>
                  </a:lnTo>
                  <a:lnTo>
                    <a:pt x="418" y="173"/>
                  </a:lnTo>
                  <a:lnTo>
                    <a:pt x="422" y="171"/>
                  </a:lnTo>
                  <a:lnTo>
                    <a:pt x="422" y="169"/>
                  </a:lnTo>
                  <a:lnTo>
                    <a:pt x="422" y="165"/>
                  </a:lnTo>
                  <a:lnTo>
                    <a:pt x="420" y="162"/>
                  </a:lnTo>
                  <a:lnTo>
                    <a:pt x="416" y="156"/>
                  </a:lnTo>
                  <a:lnTo>
                    <a:pt x="414" y="149"/>
                  </a:lnTo>
                  <a:lnTo>
                    <a:pt x="414" y="145"/>
                  </a:lnTo>
                  <a:lnTo>
                    <a:pt x="409" y="143"/>
                  </a:lnTo>
                  <a:lnTo>
                    <a:pt x="405" y="143"/>
                  </a:lnTo>
                  <a:lnTo>
                    <a:pt x="398" y="140"/>
                  </a:lnTo>
                  <a:lnTo>
                    <a:pt x="387" y="132"/>
                  </a:lnTo>
                  <a:lnTo>
                    <a:pt x="385" y="125"/>
                  </a:lnTo>
                  <a:lnTo>
                    <a:pt x="383" y="125"/>
                  </a:lnTo>
                  <a:lnTo>
                    <a:pt x="374" y="123"/>
                  </a:lnTo>
                  <a:lnTo>
                    <a:pt x="367" y="121"/>
                  </a:lnTo>
                  <a:lnTo>
                    <a:pt x="363" y="123"/>
                  </a:lnTo>
                  <a:lnTo>
                    <a:pt x="356" y="125"/>
                  </a:lnTo>
                  <a:lnTo>
                    <a:pt x="352" y="130"/>
                  </a:lnTo>
                  <a:lnTo>
                    <a:pt x="348" y="130"/>
                  </a:lnTo>
                  <a:lnTo>
                    <a:pt x="341" y="127"/>
                  </a:lnTo>
                  <a:lnTo>
                    <a:pt x="337" y="123"/>
                  </a:lnTo>
                  <a:lnTo>
                    <a:pt x="332" y="114"/>
                  </a:lnTo>
                  <a:lnTo>
                    <a:pt x="328" y="108"/>
                  </a:lnTo>
                  <a:lnTo>
                    <a:pt x="321" y="103"/>
                  </a:lnTo>
                  <a:lnTo>
                    <a:pt x="315" y="101"/>
                  </a:lnTo>
                  <a:lnTo>
                    <a:pt x="308" y="101"/>
                  </a:lnTo>
                  <a:lnTo>
                    <a:pt x="304" y="101"/>
                  </a:lnTo>
                  <a:lnTo>
                    <a:pt x="299" y="101"/>
                  </a:lnTo>
                  <a:lnTo>
                    <a:pt x="297" y="101"/>
                  </a:lnTo>
                  <a:lnTo>
                    <a:pt x="295" y="97"/>
                  </a:lnTo>
                  <a:lnTo>
                    <a:pt x="297" y="86"/>
                  </a:lnTo>
                  <a:lnTo>
                    <a:pt x="299" y="75"/>
                  </a:lnTo>
                  <a:lnTo>
                    <a:pt x="301" y="72"/>
                  </a:lnTo>
                  <a:lnTo>
                    <a:pt x="304" y="68"/>
                  </a:lnTo>
                  <a:lnTo>
                    <a:pt x="306" y="68"/>
                  </a:lnTo>
                  <a:lnTo>
                    <a:pt x="310" y="66"/>
                  </a:lnTo>
                  <a:lnTo>
                    <a:pt x="317" y="61"/>
                  </a:lnTo>
                  <a:lnTo>
                    <a:pt x="321" y="53"/>
                  </a:lnTo>
                  <a:lnTo>
                    <a:pt x="328" y="44"/>
                  </a:lnTo>
                  <a:lnTo>
                    <a:pt x="341" y="35"/>
                  </a:lnTo>
                  <a:lnTo>
                    <a:pt x="354" y="17"/>
                  </a:lnTo>
                  <a:lnTo>
                    <a:pt x="363" y="4"/>
                  </a:lnTo>
                  <a:lnTo>
                    <a:pt x="361" y="6"/>
                  </a:lnTo>
                  <a:lnTo>
                    <a:pt x="354" y="9"/>
                  </a:lnTo>
                  <a:lnTo>
                    <a:pt x="348" y="15"/>
                  </a:lnTo>
                  <a:lnTo>
                    <a:pt x="341" y="17"/>
                  </a:lnTo>
                  <a:lnTo>
                    <a:pt x="337" y="20"/>
                  </a:lnTo>
                  <a:lnTo>
                    <a:pt x="326" y="28"/>
                  </a:lnTo>
                  <a:lnTo>
                    <a:pt x="321" y="33"/>
                  </a:lnTo>
                  <a:lnTo>
                    <a:pt x="319" y="31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3" y="13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7" y="11"/>
                  </a:lnTo>
                  <a:lnTo>
                    <a:pt x="295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4" y="9"/>
                  </a:lnTo>
                  <a:lnTo>
                    <a:pt x="282" y="6"/>
                  </a:lnTo>
                  <a:lnTo>
                    <a:pt x="277" y="9"/>
                  </a:lnTo>
                  <a:lnTo>
                    <a:pt x="271" y="11"/>
                  </a:lnTo>
                  <a:lnTo>
                    <a:pt x="264" y="13"/>
                  </a:lnTo>
                  <a:lnTo>
                    <a:pt x="257" y="11"/>
                  </a:lnTo>
                  <a:lnTo>
                    <a:pt x="251" y="9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24" y="2"/>
                  </a:lnTo>
                  <a:lnTo>
                    <a:pt x="218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07" y="33"/>
                  </a:lnTo>
                  <a:lnTo>
                    <a:pt x="205" y="44"/>
                  </a:lnTo>
                  <a:lnTo>
                    <a:pt x="205" y="55"/>
                  </a:lnTo>
                  <a:lnTo>
                    <a:pt x="202" y="64"/>
                  </a:lnTo>
                  <a:lnTo>
                    <a:pt x="196" y="70"/>
                  </a:lnTo>
                  <a:lnTo>
                    <a:pt x="189" y="79"/>
                  </a:lnTo>
                  <a:lnTo>
                    <a:pt x="180" y="86"/>
                  </a:lnTo>
                  <a:lnTo>
                    <a:pt x="171" y="92"/>
                  </a:lnTo>
                  <a:lnTo>
                    <a:pt x="167" y="94"/>
                  </a:lnTo>
                  <a:lnTo>
                    <a:pt x="163" y="97"/>
                  </a:lnTo>
                  <a:lnTo>
                    <a:pt x="156" y="94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5" y="94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6" y="101"/>
                  </a:lnTo>
                  <a:lnTo>
                    <a:pt x="130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4" y="101"/>
                  </a:lnTo>
                  <a:lnTo>
                    <a:pt x="110" y="105"/>
                  </a:lnTo>
                  <a:lnTo>
                    <a:pt x="108" y="112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23"/>
                  </a:lnTo>
                  <a:lnTo>
                    <a:pt x="83" y="130"/>
                  </a:lnTo>
                  <a:lnTo>
                    <a:pt x="77" y="134"/>
                  </a:lnTo>
                  <a:lnTo>
                    <a:pt x="75" y="136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8" y="143"/>
                  </a:lnTo>
                  <a:lnTo>
                    <a:pt x="35" y="151"/>
                  </a:lnTo>
                  <a:lnTo>
                    <a:pt x="22" y="158"/>
                  </a:lnTo>
                  <a:lnTo>
                    <a:pt x="13" y="162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3"/>
                  </a:lnTo>
                  <a:lnTo>
                    <a:pt x="13" y="182"/>
                  </a:lnTo>
                  <a:lnTo>
                    <a:pt x="17" y="191"/>
                  </a:lnTo>
                  <a:lnTo>
                    <a:pt x="22" y="195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26" y="211"/>
                  </a:lnTo>
                  <a:lnTo>
                    <a:pt x="31" y="220"/>
                  </a:lnTo>
                  <a:lnTo>
                    <a:pt x="37" y="226"/>
                  </a:lnTo>
                  <a:lnTo>
                    <a:pt x="44" y="233"/>
                  </a:lnTo>
                  <a:lnTo>
                    <a:pt x="50" y="237"/>
                  </a:lnTo>
                  <a:lnTo>
                    <a:pt x="55" y="253"/>
                  </a:lnTo>
                  <a:lnTo>
                    <a:pt x="55" y="266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64" y="27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266949" y="2965581"/>
              <a:ext cx="480086" cy="771021"/>
            </a:xfrm>
            <a:custGeom>
              <a:avLst/>
              <a:gdLst/>
              <a:ahLst/>
              <a:cxnLst>
                <a:cxn ang="0">
                  <a:pos x="211" y="416"/>
                </a:cxn>
                <a:cxn ang="0">
                  <a:pos x="180" y="444"/>
                </a:cxn>
                <a:cxn ang="0">
                  <a:pos x="161" y="444"/>
                </a:cxn>
                <a:cxn ang="0">
                  <a:pos x="152" y="451"/>
                </a:cxn>
                <a:cxn ang="0">
                  <a:pos x="130" y="451"/>
                </a:cxn>
                <a:cxn ang="0">
                  <a:pos x="117" y="464"/>
                </a:cxn>
                <a:cxn ang="0">
                  <a:pos x="103" y="471"/>
                </a:cxn>
                <a:cxn ang="0">
                  <a:pos x="86" y="486"/>
                </a:cxn>
                <a:cxn ang="0">
                  <a:pos x="66" y="490"/>
                </a:cxn>
                <a:cxn ang="0">
                  <a:pos x="22" y="514"/>
                </a:cxn>
                <a:cxn ang="0">
                  <a:pos x="2" y="508"/>
                </a:cxn>
                <a:cxn ang="0">
                  <a:pos x="2" y="479"/>
                </a:cxn>
                <a:cxn ang="0">
                  <a:pos x="20" y="442"/>
                </a:cxn>
                <a:cxn ang="0">
                  <a:pos x="11" y="398"/>
                </a:cxn>
                <a:cxn ang="0">
                  <a:pos x="9" y="365"/>
                </a:cxn>
                <a:cxn ang="0">
                  <a:pos x="0" y="330"/>
                </a:cxn>
                <a:cxn ang="0">
                  <a:pos x="13" y="306"/>
                </a:cxn>
                <a:cxn ang="0">
                  <a:pos x="9" y="292"/>
                </a:cxn>
                <a:cxn ang="0">
                  <a:pos x="18" y="277"/>
                </a:cxn>
                <a:cxn ang="0">
                  <a:pos x="11" y="255"/>
                </a:cxn>
                <a:cxn ang="0">
                  <a:pos x="0" y="240"/>
                </a:cxn>
                <a:cxn ang="0">
                  <a:pos x="11" y="211"/>
                </a:cxn>
                <a:cxn ang="0">
                  <a:pos x="20" y="185"/>
                </a:cxn>
                <a:cxn ang="0">
                  <a:pos x="26" y="158"/>
                </a:cxn>
                <a:cxn ang="0">
                  <a:pos x="40" y="121"/>
                </a:cxn>
                <a:cxn ang="0">
                  <a:pos x="59" y="103"/>
                </a:cxn>
                <a:cxn ang="0">
                  <a:pos x="81" y="92"/>
                </a:cxn>
                <a:cxn ang="0">
                  <a:pos x="101" y="51"/>
                </a:cxn>
                <a:cxn ang="0">
                  <a:pos x="123" y="53"/>
                </a:cxn>
                <a:cxn ang="0">
                  <a:pos x="134" y="44"/>
                </a:cxn>
                <a:cxn ang="0">
                  <a:pos x="152" y="33"/>
                </a:cxn>
                <a:cxn ang="0">
                  <a:pos x="172" y="35"/>
                </a:cxn>
                <a:cxn ang="0">
                  <a:pos x="205" y="9"/>
                </a:cxn>
                <a:cxn ang="0">
                  <a:pos x="216" y="11"/>
                </a:cxn>
                <a:cxn ang="0">
                  <a:pos x="227" y="31"/>
                </a:cxn>
                <a:cxn ang="0">
                  <a:pos x="207" y="46"/>
                </a:cxn>
                <a:cxn ang="0">
                  <a:pos x="227" y="70"/>
                </a:cxn>
                <a:cxn ang="0">
                  <a:pos x="240" y="92"/>
                </a:cxn>
                <a:cxn ang="0">
                  <a:pos x="236" y="112"/>
                </a:cxn>
                <a:cxn ang="0">
                  <a:pos x="229" y="130"/>
                </a:cxn>
                <a:cxn ang="0">
                  <a:pos x="207" y="134"/>
                </a:cxn>
                <a:cxn ang="0">
                  <a:pos x="198" y="147"/>
                </a:cxn>
                <a:cxn ang="0">
                  <a:pos x="203" y="165"/>
                </a:cxn>
                <a:cxn ang="0">
                  <a:pos x="191" y="176"/>
                </a:cxn>
                <a:cxn ang="0">
                  <a:pos x="194" y="202"/>
                </a:cxn>
                <a:cxn ang="0">
                  <a:pos x="211" y="213"/>
                </a:cxn>
                <a:cxn ang="0">
                  <a:pos x="227" y="240"/>
                </a:cxn>
                <a:cxn ang="0">
                  <a:pos x="222" y="273"/>
                </a:cxn>
                <a:cxn ang="0">
                  <a:pos x="216" y="306"/>
                </a:cxn>
                <a:cxn ang="0">
                  <a:pos x="205" y="321"/>
                </a:cxn>
                <a:cxn ang="0">
                  <a:pos x="211" y="347"/>
                </a:cxn>
                <a:cxn ang="0">
                  <a:pos x="216" y="385"/>
                </a:cxn>
              </a:cxnLst>
              <a:rect l="0" t="0" r="r" b="b"/>
              <a:pathLst>
                <a:path w="240" h="514">
                  <a:moveTo>
                    <a:pt x="216" y="385"/>
                  </a:moveTo>
                  <a:lnTo>
                    <a:pt x="214" y="396"/>
                  </a:lnTo>
                  <a:lnTo>
                    <a:pt x="214" y="407"/>
                  </a:lnTo>
                  <a:lnTo>
                    <a:pt x="211" y="416"/>
                  </a:lnTo>
                  <a:lnTo>
                    <a:pt x="205" y="422"/>
                  </a:lnTo>
                  <a:lnTo>
                    <a:pt x="198" y="431"/>
                  </a:lnTo>
                  <a:lnTo>
                    <a:pt x="189" y="438"/>
                  </a:lnTo>
                  <a:lnTo>
                    <a:pt x="180" y="444"/>
                  </a:lnTo>
                  <a:lnTo>
                    <a:pt x="176" y="446"/>
                  </a:lnTo>
                  <a:lnTo>
                    <a:pt x="172" y="449"/>
                  </a:lnTo>
                  <a:lnTo>
                    <a:pt x="165" y="446"/>
                  </a:lnTo>
                  <a:lnTo>
                    <a:pt x="161" y="444"/>
                  </a:lnTo>
                  <a:lnTo>
                    <a:pt x="158" y="442"/>
                  </a:lnTo>
                  <a:lnTo>
                    <a:pt x="156" y="442"/>
                  </a:lnTo>
                  <a:lnTo>
                    <a:pt x="154" y="446"/>
                  </a:lnTo>
                  <a:lnTo>
                    <a:pt x="152" y="451"/>
                  </a:lnTo>
                  <a:lnTo>
                    <a:pt x="150" y="453"/>
                  </a:lnTo>
                  <a:lnTo>
                    <a:pt x="145" y="453"/>
                  </a:lnTo>
                  <a:lnTo>
                    <a:pt x="139" y="453"/>
                  </a:lnTo>
                  <a:lnTo>
                    <a:pt x="130" y="451"/>
                  </a:lnTo>
                  <a:lnTo>
                    <a:pt x="125" y="451"/>
                  </a:lnTo>
                  <a:lnTo>
                    <a:pt x="123" y="453"/>
                  </a:lnTo>
                  <a:lnTo>
                    <a:pt x="119" y="457"/>
                  </a:lnTo>
                  <a:lnTo>
                    <a:pt x="117" y="464"/>
                  </a:lnTo>
                  <a:lnTo>
                    <a:pt x="114" y="468"/>
                  </a:lnTo>
                  <a:lnTo>
                    <a:pt x="112" y="468"/>
                  </a:lnTo>
                  <a:lnTo>
                    <a:pt x="108" y="468"/>
                  </a:lnTo>
                  <a:lnTo>
                    <a:pt x="103" y="471"/>
                  </a:lnTo>
                  <a:lnTo>
                    <a:pt x="99" y="471"/>
                  </a:lnTo>
                  <a:lnTo>
                    <a:pt x="97" y="475"/>
                  </a:lnTo>
                  <a:lnTo>
                    <a:pt x="92" y="482"/>
                  </a:lnTo>
                  <a:lnTo>
                    <a:pt x="86" y="486"/>
                  </a:lnTo>
                  <a:lnTo>
                    <a:pt x="84" y="488"/>
                  </a:lnTo>
                  <a:lnTo>
                    <a:pt x="79" y="490"/>
                  </a:lnTo>
                  <a:lnTo>
                    <a:pt x="75" y="490"/>
                  </a:lnTo>
                  <a:lnTo>
                    <a:pt x="66" y="490"/>
                  </a:lnTo>
                  <a:lnTo>
                    <a:pt x="57" y="495"/>
                  </a:lnTo>
                  <a:lnTo>
                    <a:pt x="44" y="503"/>
                  </a:lnTo>
                  <a:lnTo>
                    <a:pt x="31" y="510"/>
                  </a:lnTo>
                  <a:lnTo>
                    <a:pt x="22" y="514"/>
                  </a:lnTo>
                  <a:lnTo>
                    <a:pt x="9" y="514"/>
                  </a:lnTo>
                  <a:lnTo>
                    <a:pt x="7" y="514"/>
                  </a:lnTo>
                  <a:lnTo>
                    <a:pt x="4" y="512"/>
                  </a:lnTo>
                  <a:lnTo>
                    <a:pt x="2" y="508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0"/>
                  </a:lnTo>
                  <a:lnTo>
                    <a:pt x="2" y="479"/>
                  </a:lnTo>
                  <a:lnTo>
                    <a:pt x="7" y="468"/>
                  </a:lnTo>
                  <a:lnTo>
                    <a:pt x="11" y="457"/>
                  </a:lnTo>
                  <a:lnTo>
                    <a:pt x="15" y="449"/>
                  </a:lnTo>
                  <a:lnTo>
                    <a:pt x="20" y="442"/>
                  </a:lnTo>
                  <a:lnTo>
                    <a:pt x="22" y="431"/>
                  </a:lnTo>
                  <a:lnTo>
                    <a:pt x="20" y="420"/>
                  </a:lnTo>
                  <a:lnTo>
                    <a:pt x="15" y="407"/>
                  </a:lnTo>
                  <a:lnTo>
                    <a:pt x="11" y="398"/>
                  </a:lnTo>
                  <a:lnTo>
                    <a:pt x="9" y="394"/>
                  </a:lnTo>
                  <a:lnTo>
                    <a:pt x="9" y="387"/>
                  </a:lnTo>
                  <a:lnTo>
                    <a:pt x="9" y="380"/>
                  </a:lnTo>
                  <a:lnTo>
                    <a:pt x="9" y="365"/>
                  </a:lnTo>
                  <a:lnTo>
                    <a:pt x="7" y="354"/>
                  </a:lnTo>
                  <a:lnTo>
                    <a:pt x="2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4" y="314"/>
                  </a:lnTo>
                  <a:lnTo>
                    <a:pt x="9" y="310"/>
                  </a:lnTo>
                  <a:lnTo>
                    <a:pt x="13" y="306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9" y="292"/>
                  </a:lnTo>
                  <a:lnTo>
                    <a:pt x="9" y="290"/>
                  </a:lnTo>
                  <a:lnTo>
                    <a:pt x="11" y="288"/>
                  </a:lnTo>
                  <a:lnTo>
                    <a:pt x="15" y="284"/>
                  </a:lnTo>
                  <a:lnTo>
                    <a:pt x="18" y="277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5" y="259"/>
                  </a:lnTo>
                  <a:lnTo>
                    <a:pt x="11" y="255"/>
                  </a:lnTo>
                  <a:lnTo>
                    <a:pt x="4" y="251"/>
                  </a:lnTo>
                  <a:lnTo>
                    <a:pt x="2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7" y="216"/>
                  </a:lnTo>
                  <a:lnTo>
                    <a:pt x="11" y="211"/>
                  </a:lnTo>
                  <a:lnTo>
                    <a:pt x="15" y="207"/>
                  </a:lnTo>
                  <a:lnTo>
                    <a:pt x="18" y="202"/>
                  </a:lnTo>
                  <a:lnTo>
                    <a:pt x="18" y="196"/>
                  </a:lnTo>
                  <a:lnTo>
                    <a:pt x="20" y="185"/>
                  </a:lnTo>
                  <a:lnTo>
                    <a:pt x="22" y="174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31" y="154"/>
                  </a:lnTo>
                  <a:lnTo>
                    <a:pt x="33" y="141"/>
                  </a:lnTo>
                  <a:lnTo>
                    <a:pt x="35" y="130"/>
                  </a:lnTo>
                  <a:lnTo>
                    <a:pt x="40" y="121"/>
                  </a:lnTo>
                  <a:lnTo>
                    <a:pt x="48" y="110"/>
                  </a:lnTo>
                  <a:lnTo>
                    <a:pt x="51" y="106"/>
                  </a:lnTo>
                  <a:lnTo>
                    <a:pt x="55" y="103"/>
                  </a:lnTo>
                  <a:lnTo>
                    <a:pt x="59" y="103"/>
                  </a:lnTo>
                  <a:lnTo>
                    <a:pt x="66" y="106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6" y="70"/>
                  </a:lnTo>
                  <a:lnTo>
                    <a:pt x="95" y="57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19" y="51"/>
                  </a:lnTo>
                  <a:lnTo>
                    <a:pt x="123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2" y="51"/>
                  </a:lnTo>
                  <a:lnTo>
                    <a:pt x="134" y="44"/>
                  </a:lnTo>
                  <a:lnTo>
                    <a:pt x="139" y="37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58" y="37"/>
                  </a:lnTo>
                  <a:lnTo>
                    <a:pt x="163" y="37"/>
                  </a:lnTo>
                  <a:lnTo>
                    <a:pt x="167" y="37"/>
                  </a:lnTo>
                  <a:lnTo>
                    <a:pt x="172" y="35"/>
                  </a:lnTo>
                  <a:lnTo>
                    <a:pt x="176" y="31"/>
                  </a:lnTo>
                  <a:lnTo>
                    <a:pt x="187" y="24"/>
                  </a:lnTo>
                  <a:lnTo>
                    <a:pt x="200" y="20"/>
                  </a:lnTo>
                  <a:lnTo>
                    <a:pt x="205" y="9"/>
                  </a:lnTo>
                  <a:lnTo>
                    <a:pt x="207" y="0"/>
                  </a:lnTo>
                  <a:lnTo>
                    <a:pt x="209" y="4"/>
                  </a:lnTo>
                  <a:lnTo>
                    <a:pt x="214" y="7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0" y="26"/>
                  </a:lnTo>
                  <a:lnTo>
                    <a:pt x="225" y="29"/>
                  </a:lnTo>
                  <a:lnTo>
                    <a:pt x="227" y="31"/>
                  </a:lnTo>
                  <a:lnTo>
                    <a:pt x="227" y="33"/>
                  </a:lnTo>
                  <a:lnTo>
                    <a:pt x="225" y="35"/>
                  </a:lnTo>
                  <a:lnTo>
                    <a:pt x="220" y="40"/>
                  </a:lnTo>
                  <a:lnTo>
                    <a:pt x="207" y="46"/>
                  </a:lnTo>
                  <a:lnTo>
                    <a:pt x="198" y="55"/>
                  </a:lnTo>
                  <a:lnTo>
                    <a:pt x="207" y="62"/>
                  </a:lnTo>
                  <a:lnTo>
                    <a:pt x="218" y="66"/>
                  </a:lnTo>
                  <a:lnTo>
                    <a:pt x="227" y="70"/>
                  </a:lnTo>
                  <a:lnTo>
                    <a:pt x="233" y="77"/>
                  </a:lnTo>
                  <a:lnTo>
                    <a:pt x="233" y="84"/>
                  </a:lnTo>
                  <a:lnTo>
                    <a:pt x="238" y="88"/>
                  </a:lnTo>
                  <a:lnTo>
                    <a:pt x="240" y="92"/>
                  </a:lnTo>
                  <a:lnTo>
                    <a:pt x="240" y="97"/>
                  </a:lnTo>
                  <a:lnTo>
                    <a:pt x="240" y="101"/>
                  </a:lnTo>
                  <a:lnTo>
                    <a:pt x="238" y="106"/>
                  </a:lnTo>
                  <a:lnTo>
                    <a:pt x="236" y="112"/>
                  </a:lnTo>
                  <a:lnTo>
                    <a:pt x="238" y="117"/>
                  </a:lnTo>
                  <a:lnTo>
                    <a:pt x="236" y="121"/>
                  </a:lnTo>
                  <a:lnTo>
                    <a:pt x="233" y="128"/>
                  </a:lnTo>
                  <a:lnTo>
                    <a:pt x="229" y="130"/>
                  </a:lnTo>
                  <a:lnTo>
                    <a:pt x="220" y="132"/>
                  </a:lnTo>
                  <a:lnTo>
                    <a:pt x="214" y="132"/>
                  </a:lnTo>
                  <a:lnTo>
                    <a:pt x="209" y="134"/>
                  </a:lnTo>
                  <a:lnTo>
                    <a:pt x="207" y="134"/>
                  </a:lnTo>
                  <a:lnTo>
                    <a:pt x="205" y="139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198" y="147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3" y="161"/>
                  </a:lnTo>
                  <a:lnTo>
                    <a:pt x="203" y="165"/>
                  </a:lnTo>
                  <a:lnTo>
                    <a:pt x="198" y="169"/>
                  </a:lnTo>
                  <a:lnTo>
                    <a:pt x="196" y="172"/>
                  </a:lnTo>
                  <a:lnTo>
                    <a:pt x="191" y="174"/>
                  </a:lnTo>
                  <a:lnTo>
                    <a:pt x="191" y="176"/>
                  </a:lnTo>
                  <a:lnTo>
                    <a:pt x="189" y="185"/>
                  </a:lnTo>
                  <a:lnTo>
                    <a:pt x="189" y="194"/>
                  </a:lnTo>
                  <a:lnTo>
                    <a:pt x="191" y="198"/>
                  </a:lnTo>
                  <a:lnTo>
                    <a:pt x="194" y="202"/>
                  </a:lnTo>
                  <a:lnTo>
                    <a:pt x="198" y="207"/>
                  </a:lnTo>
                  <a:lnTo>
                    <a:pt x="205" y="209"/>
                  </a:lnTo>
                  <a:lnTo>
                    <a:pt x="209" y="211"/>
                  </a:lnTo>
                  <a:lnTo>
                    <a:pt x="211" y="213"/>
                  </a:lnTo>
                  <a:lnTo>
                    <a:pt x="211" y="216"/>
                  </a:lnTo>
                  <a:lnTo>
                    <a:pt x="216" y="227"/>
                  </a:lnTo>
                  <a:lnTo>
                    <a:pt x="222" y="235"/>
                  </a:lnTo>
                  <a:lnTo>
                    <a:pt x="227" y="240"/>
                  </a:lnTo>
                  <a:lnTo>
                    <a:pt x="231" y="248"/>
                  </a:lnTo>
                  <a:lnTo>
                    <a:pt x="231" y="255"/>
                  </a:lnTo>
                  <a:lnTo>
                    <a:pt x="229" y="262"/>
                  </a:lnTo>
                  <a:lnTo>
                    <a:pt x="222" y="273"/>
                  </a:lnTo>
                  <a:lnTo>
                    <a:pt x="220" y="279"/>
                  </a:lnTo>
                  <a:lnTo>
                    <a:pt x="216" y="288"/>
                  </a:lnTo>
                  <a:lnTo>
                    <a:pt x="216" y="299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1" y="314"/>
                  </a:lnTo>
                  <a:lnTo>
                    <a:pt x="207" y="319"/>
                  </a:lnTo>
                  <a:lnTo>
                    <a:pt x="205" y="321"/>
                  </a:lnTo>
                  <a:lnTo>
                    <a:pt x="203" y="325"/>
                  </a:lnTo>
                  <a:lnTo>
                    <a:pt x="203" y="330"/>
                  </a:lnTo>
                  <a:lnTo>
                    <a:pt x="207" y="339"/>
                  </a:lnTo>
                  <a:lnTo>
                    <a:pt x="211" y="347"/>
                  </a:lnTo>
                  <a:lnTo>
                    <a:pt x="218" y="352"/>
                  </a:lnTo>
                  <a:lnTo>
                    <a:pt x="218" y="36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48" y="9"/>
                </a:cxn>
                <a:cxn ang="0">
                  <a:pos x="1235" y="71"/>
                </a:cxn>
                <a:cxn ang="0">
                  <a:pos x="1213" y="202"/>
                </a:cxn>
                <a:cxn ang="0">
                  <a:pos x="1204" y="286"/>
                </a:cxn>
                <a:cxn ang="0">
                  <a:pos x="1096" y="345"/>
                </a:cxn>
                <a:cxn ang="0">
                  <a:pos x="1035" y="444"/>
                </a:cxn>
                <a:cxn ang="0">
                  <a:pos x="1059" y="501"/>
                </a:cxn>
                <a:cxn ang="0">
                  <a:pos x="1131" y="501"/>
                </a:cxn>
                <a:cxn ang="0">
                  <a:pos x="1215" y="486"/>
                </a:cxn>
                <a:cxn ang="0">
                  <a:pos x="1241" y="574"/>
                </a:cxn>
                <a:cxn ang="0">
                  <a:pos x="1147" y="591"/>
                </a:cxn>
                <a:cxn ang="0">
                  <a:pos x="1090" y="671"/>
                </a:cxn>
                <a:cxn ang="0">
                  <a:pos x="993" y="723"/>
                </a:cxn>
                <a:cxn ang="0">
                  <a:pos x="845" y="759"/>
                </a:cxn>
                <a:cxn ang="0">
                  <a:pos x="858" y="864"/>
                </a:cxn>
                <a:cxn ang="0">
                  <a:pos x="656" y="983"/>
                </a:cxn>
                <a:cxn ang="0">
                  <a:pos x="539" y="1009"/>
                </a:cxn>
                <a:cxn ang="0">
                  <a:pos x="423" y="1038"/>
                </a:cxn>
                <a:cxn ang="0">
                  <a:pos x="258" y="989"/>
                </a:cxn>
                <a:cxn ang="0">
                  <a:pos x="13" y="965"/>
                </a:cxn>
                <a:cxn ang="0">
                  <a:pos x="33" y="1115"/>
                </a:cxn>
                <a:cxn ang="0">
                  <a:pos x="170" y="1115"/>
                </a:cxn>
                <a:cxn ang="0">
                  <a:pos x="139" y="1189"/>
                </a:cxn>
                <a:cxn ang="0">
                  <a:pos x="205" y="1231"/>
                </a:cxn>
                <a:cxn ang="0">
                  <a:pos x="295" y="1273"/>
                </a:cxn>
                <a:cxn ang="0">
                  <a:pos x="394" y="1233"/>
                </a:cxn>
                <a:cxn ang="0">
                  <a:pos x="388" y="1313"/>
                </a:cxn>
                <a:cxn ang="0">
                  <a:pos x="403" y="1383"/>
                </a:cxn>
                <a:cxn ang="0">
                  <a:pos x="498" y="1345"/>
                </a:cxn>
                <a:cxn ang="0">
                  <a:pos x="555" y="1238"/>
                </a:cxn>
                <a:cxn ang="0">
                  <a:pos x="568" y="1302"/>
                </a:cxn>
                <a:cxn ang="0">
                  <a:pos x="623" y="1352"/>
                </a:cxn>
                <a:cxn ang="0">
                  <a:pos x="702" y="1341"/>
                </a:cxn>
                <a:cxn ang="0">
                  <a:pos x="777" y="1231"/>
                </a:cxn>
                <a:cxn ang="0">
                  <a:pos x="839" y="1207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46657" y="1336536"/>
              <a:ext cx="3098559" cy="2083557"/>
            </a:xfrm>
            <a:custGeom>
              <a:avLst/>
              <a:gdLst/>
              <a:ahLst/>
              <a:cxnLst>
                <a:cxn ang="0">
                  <a:pos x="920" y="1134"/>
                </a:cxn>
                <a:cxn ang="0">
                  <a:pos x="997" y="1110"/>
                </a:cxn>
                <a:cxn ang="0">
                  <a:pos x="1001" y="1025"/>
                </a:cxn>
                <a:cxn ang="0">
                  <a:pos x="1046" y="974"/>
                </a:cxn>
                <a:cxn ang="0">
                  <a:pos x="1114" y="981"/>
                </a:cxn>
                <a:cxn ang="0">
                  <a:pos x="1167" y="943"/>
                </a:cxn>
                <a:cxn ang="0">
                  <a:pos x="1246" y="954"/>
                </a:cxn>
                <a:cxn ang="0">
                  <a:pos x="1312" y="998"/>
                </a:cxn>
                <a:cxn ang="0">
                  <a:pos x="1314" y="915"/>
                </a:cxn>
                <a:cxn ang="0">
                  <a:pos x="1391" y="910"/>
                </a:cxn>
                <a:cxn ang="0">
                  <a:pos x="1459" y="860"/>
                </a:cxn>
                <a:cxn ang="0">
                  <a:pos x="1497" y="842"/>
                </a:cxn>
                <a:cxn ang="0">
                  <a:pos x="1549" y="796"/>
                </a:cxn>
                <a:cxn ang="0">
                  <a:pos x="1516" y="726"/>
                </a:cxn>
                <a:cxn ang="0">
                  <a:pos x="1448" y="717"/>
                </a:cxn>
                <a:cxn ang="0">
                  <a:pos x="1417" y="631"/>
                </a:cxn>
                <a:cxn ang="0">
                  <a:pos x="1424" y="602"/>
                </a:cxn>
                <a:cxn ang="0">
                  <a:pos x="1459" y="576"/>
                </a:cxn>
                <a:cxn ang="0">
                  <a:pos x="1479" y="528"/>
                </a:cxn>
                <a:cxn ang="0">
                  <a:pos x="1424" y="493"/>
                </a:cxn>
                <a:cxn ang="0">
                  <a:pos x="1475" y="389"/>
                </a:cxn>
                <a:cxn ang="0">
                  <a:pos x="1519" y="306"/>
                </a:cxn>
                <a:cxn ang="0">
                  <a:pos x="1523" y="216"/>
                </a:cxn>
                <a:cxn ang="0">
                  <a:pos x="1541" y="134"/>
                </a:cxn>
                <a:cxn ang="0">
                  <a:pos x="1461" y="130"/>
                </a:cxn>
                <a:cxn ang="0">
                  <a:pos x="1398" y="147"/>
                </a:cxn>
                <a:cxn ang="0">
                  <a:pos x="1351" y="77"/>
                </a:cxn>
                <a:cxn ang="0">
                  <a:pos x="1285" y="71"/>
                </a:cxn>
                <a:cxn ang="0">
                  <a:pos x="1272" y="0"/>
                </a:cxn>
                <a:cxn ang="0">
                  <a:pos x="1228" y="68"/>
                </a:cxn>
                <a:cxn ang="0">
                  <a:pos x="1219" y="167"/>
                </a:cxn>
                <a:cxn ang="0">
                  <a:pos x="1195" y="268"/>
                </a:cxn>
                <a:cxn ang="0">
                  <a:pos x="1114" y="343"/>
                </a:cxn>
                <a:cxn ang="0">
                  <a:pos x="1043" y="429"/>
                </a:cxn>
                <a:cxn ang="0">
                  <a:pos x="1048" y="512"/>
                </a:cxn>
                <a:cxn ang="0">
                  <a:pos x="1125" y="504"/>
                </a:cxn>
                <a:cxn ang="0">
                  <a:pos x="1191" y="475"/>
                </a:cxn>
                <a:cxn ang="0">
                  <a:pos x="1259" y="574"/>
                </a:cxn>
                <a:cxn ang="0">
                  <a:pos x="1158" y="594"/>
                </a:cxn>
                <a:cxn ang="0">
                  <a:pos x="1087" y="651"/>
                </a:cxn>
                <a:cxn ang="0">
                  <a:pos x="1006" y="708"/>
                </a:cxn>
                <a:cxn ang="0">
                  <a:pos x="869" y="750"/>
                </a:cxn>
                <a:cxn ang="0">
                  <a:pos x="861" y="857"/>
                </a:cxn>
                <a:cxn ang="0">
                  <a:pos x="700" y="981"/>
                </a:cxn>
                <a:cxn ang="0">
                  <a:pos x="568" y="1000"/>
                </a:cxn>
                <a:cxn ang="0">
                  <a:pos x="429" y="1051"/>
                </a:cxn>
                <a:cxn ang="0">
                  <a:pos x="277" y="1007"/>
                </a:cxn>
                <a:cxn ang="0">
                  <a:pos x="38" y="970"/>
                </a:cxn>
                <a:cxn ang="0">
                  <a:pos x="5" y="1071"/>
                </a:cxn>
                <a:cxn ang="0">
                  <a:pos x="145" y="1110"/>
                </a:cxn>
                <a:cxn ang="0">
                  <a:pos x="143" y="1181"/>
                </a:cxn>
                <a:cxn ang="0">
                  <a:pos x="200" y="1225"/>
                </a:cxn>
                <a:cxn ang="0">
                  <a:pos x="269" y="1277"/>
                </a:cxn>
                <a:cxn ang="0">
                  <a:pos x="374" y="1229"/>
                </a:cxn>
                <a:cxn ang="0">
                  <a:pos x="405" y="1299"/>
                </a:cxn>
                <a:cxn ang="0">
                  <a:pos x="377" y="1365"/>
                </a:cxn>
                <a:cxn ang="0">
                  <a:pos x="478" y="1359"/>
                </a:cxn>
                <a:cxn ang="0">
                  <a:pos x="539" y="1240"/>
                </a:cxn>
                <a:cxn ang="0">
                  <a:pos x="581" y="1271"/>
                </a:cxn>
                <a:cxn ang="0">
                  <a:pos x="605" y="1330"/>
                </a:cxn>
                <a:cxn ang="0">
                  <a:pos x="687" y="1365"/>
                </a:cxn>
                <a:cxn ang="0">
                  <a:pos x="759" y="1255"/>
                </a:cxn>
                <a:cxn ang="0">
                  <a:pos x="825" y="1203"/>
                </a:cxn>
              </a:cxnLst>
              <a:rect l="0" t="0" r="r" b="b"/>
              <a:pathLst>
                <a:path w="1549" h="1389">
                  <a:moveTo>
                    <a:pt x="845" y="1216"/>
                  </a:moveTo>
                  <a:lnTo>
                    <a:pt x="850" y="1207"/>
                  </a:lnTo>
                  <a:lnTo>
                    <a:pt x="858" y="1196"/>
                  </a:lnTo>
                  <a:lnTo>
                    <a:pt x="861" y="1192"/>
                  </a:lnTo>
                  <a:lnTo>
                    <a:pt x="865" y="1189"/>
                  </a:lnTo>
                  <a:lnTo>
                    <a:pt x="869" y="1189"/>
                  </a:lnTo>
                  <a:lnTo>
                    <a:pt x="876" y="1192"/>
                  </a:lnTo>
                  <a:lnTo>
                    <a:pt x="883" y="1189"/>
                  </a:lnTo>
                  <a:lnTo>
                    <a:pt x="887" y="1185"/>
                  </a:lnTo>
                  <a:lnTo>
                    <a:pt x="891" y="1178"/>
                  </a:lnTo>
                  <a:lnTo>
                    <a:pt x="891" y="1170"/>
                  </a:lnTo>
                  <a:lnTo>
                    <a:pt x="896" y="1156"/>
                  </a:lnTo>
                  <a:lnTo>
                    <a:pt x="905" y="1143"/>
                  </a:lnTo>
                  <a:lnTo>
                    <a:pt x="911" y="1137"/>
                  </a:lnTo>
                  <a:lnTo>
                    <a:pt x="913" y="1134"/>
                  </a:lnTo>
                  <a:lnTo>
                    <a:pt x="920" y="1134"/>
                  </a:lnTo>
                  <a:lnTo>
                    <a:pt x="929" y="1137"/>
                  </a:lnTo>
                  <a:lnTo>
                    <a:pt x="933" y="1139"/>
                  </a:lnTo>
                  <a:lnTo>
                    <a:pt x="938" y="1139"/>
                  </a:lnTo>
                  <a:lnTo>
                    <a:pt x="940" y="1139"/>
                  </a:lnTo>
                  <a:lnTo>
                    <a:pt x="942" y="1137"/>
                  </a:lnTo>
                  <a:lnTo>
                    <a:pt x="944" y="1130"/>
                  </a:lnTo>
                  <a:lnTo>
                    <a:pt x="949" y="1123"/>
                  </a:lnTo>
                  <a:lnTo>
                    <a:pt x="951" y="1119"/>
                  </a:lnTo>
                  <a:lnTo>
                    <a:pt x="955" y="1119"/>
                  </a:lnTo>
                  <a:lnTo>
                    <a:pt x="962" y="1119"/>
                  </a:lnTo>
                  <a:lnTo>
                    <a:pt x="968" y="1123"/>
                  </a:lnTo>
                  <a:lnTo>
                    <a:pt x="973" y="1123"/>
                  </a:lnTo>
                  <a:lnTo>
                    <a:pt x="977" y="1123"/>
                  </a:lnTo>
                  <a:lnTo>
                    <a:pt x="982" y="1121"/>
                  </a:lnTo>
                  <a:lnTo>
                    <a:pt x="986" y="1117"/>
                  </a:lnTo>
                  <a:lnTo>
                    <a:pt x="997" y="1110"/>
                  </a:lnTo>
                  <a:lnTo>
                    <a:pt x="1010" y="1106"/>
                  </a:lnTo>
                  <a:lnTo>
                    <a:pt x="1015" y="1095"/>
                  </a:lnTo>
                  <a:lnTo>
                    <a:pt x="1017" y="1086"/>
                  </a:lnTo>
                  <a:lnTo>
                    <a:pt x="1008" y="1075"/>
                  </a:lnTo>
                  <a:lnTo>
                    <a:pt x="999" y="1064"/>
                  </a:lnTo>
                  <a:lnTo>
                    <a:pt x="995" y="1060"/>
                  </a:lnTo>
                  <a:lnTo>
                    <a:pt x="995" y="1058"/>
                  </a:lnTo>
                  <a:lnTo>
                    <a:pt x="997" y="1055"/>
                  </a:lnTo>
                  <a:lnTo>
                    <a:pt x="1001" y="1053"/>
                  </a:lnTo>
                  <a:lnTo>
                    <a:pt x="1004" y="1049"/>
                  </a:lnTo>
                  <a:lnTo>
                    <a:pt x="1004" y="1047"/>
                  </a:lnTo>
                  <a:lnTo>
                    <a:pt x="1001" y="1042"/>
                  </a:lnTo>
                  <a:lnTo>
                    <a:pt x="999" y="1040"/>
                  </a:lnTo>
                  <a:lnTo>
                    <a:pt x="997" y="1036"/>
                  </a:lnTo>
                  <a:lnTo>
                    <a:pt x="999" y="1031"/>
                  </a:lnTo>
                  <a:lnTo>
                    <a:pt x="1001" y="1025"/>
                  </a:lnTo>
                  <a:lnTo>
                    <a:pt x="1006" y="1020"/>
                  </a:lnTo>
                  <a:lnTo>
                    <a:pt x="1008" y="1018"/>
                  </a:lnTo>
                  <a:lnTo>
                    <a:pt x="1013" y="1016"/>
                  </a:lnTo>
                  <a:lnTo>
                    <a:pt x="1013" y="1011"/>
                  </a:lnTo>
                  <a:lnTo>
                    <a:pt x="1015" y="1007"/>
                  </a:lnTo>
                  <a:lnTo>
                    <a:pt x="1013" y="1003"/>
                  </a:lnTo>
                  <a:lnTo>
                    <a:pt x="1015" y="998"/>
                  </a:lnTo>
                  <a:lnTo>
                    <a:pt x="1015" y="996"/>
                  </a:lnTo>
                  <a:lnTo>
                    <a:pt x="1019" y="992"/>
                  </a:lnTo>
                  <a:lnTo>
                    <a:pt x="1024" y="983"/>
                  </a:lnTo>
                  <a:lnTo>
                    <a:pt x="1026" y="976"/>
                  </a:lnTo>
                  <a:lnTo>
                    <a:pt x="1028" y="972"/>
                  </a:lnTo>
                  <a:lnTo>
                    <a:pt x="1030" y="972"/>
                  </a:lnTo>
                  <a:lnTo>
                    <a:pt x="1035" y="972"/>
                  </a:lnTo>
                  <a:lnTo>
                    <a:pt x="1043" y="974"/>
                  </a:lnTo>
                  <a:lnTo>
                    <a:pt x="1046" y="974"/>
                  </a:lnTo>
                  <a:lnTo>
                    <a:pt x="1048" y="978"/>
                  </a:lnTo>
                  <a:lnTo>
                    <a:pt x="1050" y="981"/>
                  </a:lnTo>
                  <a:lnTo>
                    <a:pt x="1052" y="985"/>
                  </a:lnTo>
                  <a:lnTo>
                    <a:pt x="1052" y="994"/>
                  </a:lnTo>
                  <a:lnTo>
                    <a:pt x="1054" y="1005"/>
                  </a:lnTo>
                  <a:lnTo>
                    <a:pt x="1054" y="1009"/>
                  </a:lnTo>
                  <a:lnTo>
                    <a:pt x="1057" y="1014"/>
                  </a:lnTo>
                  <a:lnTo>
                    <a:pt x="1059" y="1014"/>
                  </a:lnTo>
                  <a:lnTo>
                    <a:pt x="1063" y="1016"/>
                  </a:lnTo>
                  <a:lnTo>
                    <a:pt x="1072" y="1014"/>
                  </a:lnTo>
                  <a:lnTo>
                    <a:pt x="1076" y="1009"/>
                  </a:lnTo>
                  <a:lnTo>
                    <a:pt x="1087" y="998"/>
                  </a:lnTo>
                  <a:lnTo>
                    <a:pt x="1098" y="985"/>
                  </a:lnTo>
                  <a:lnTo>
                    <a:pt x="1103" y="981"/>
                  </a:lnTo>
                  <a:lnTo>
                    <a:pt x="1107" y="978"/>
                  </a:lnTo>
                  <a:lnTo>
                    <a:pt x="1114" y="981"/>
                  </a:lnTo>
                  <a:lnTo>
                    <a:pt x="1118" y="983"/>
                  </a:lnTo>
                  <a:lnTo>
                    <a:pt x="1123" y="985"/>
                  </a:lnTo>
                  <a:lnTo>
                    <a:pt x="1125" y="983"/>
                  </a:lnTo>
                  <a:lnTo>
                    <a:pt x="1129" y="978"/>
                  </a:lnTo>
                  <a:lnTo>
                    <a:pt x="1131" y="972"/>
                  </a:lnTo>
                  <a:lnTo>
                    <a:pt x="1134" y="967"/>
                  </a:lnTo>
                  <a:lnTo>
                    <a:pt x="1136" y="965"/>
                  </a:lnTo>
                  <a:lnTo>
                    <a:pt x="1138" y="965"/>
                  </a:lnTo>
                  <a:lnTo>
                    <a:pt x="1142" y="965"/>
                  </a:lnTo>
                  <a:lnTo>
                    <a:pt x="1149" y="970"/>
                  </a:lnTo>
                  <a:lnTo>
                    <a:pt x="1156" y="972"/>
                  </a:lnTo>
                  <a:lnTo>
                    <a:pt x="1162" y="972"/>
                  </a:lnTo>
                  <a:lnTo>
                    <a:pt x="1167" y="967"/>
                  </a:lnTo>
                  <a:lnTo>
                    <a:pt x="1167" y="963"/>
                  </a:lnTo>
                  <a:lnTo>
                    <a:pt x="1167" y="954"/>
                  </a:lnTo>
                  <a:lnTo>
                    <a:pt x="1167" y="943"/>
                  </a:lnTo>
                  <a:lnTo>
                    <a:pt x="1164" y="937"/>
                  </a:lnTo>
                  <a:lnTo>
                    <a:pt x="1167" y="932"/>
                  </a:lnTo>
                  <a:lnTo>
                    <a:pt x="1171" y="928"/>
                  </a:lnTo>
                  <a:lnTo>
                    <a:pt x="1178" y="923"/>
                  </a:lnTo>
                  <a:lnTo>
                    <a:pt x="1184" y="921"/>
                  </a:lnTo>
                  <a:lnTo>
                    <a:pt x="1197" y="917"/>
                  </a:lnTo>
                  <a:lnTo>
                    <a:pt x="1204" y="912"/>
                  </a:lnTo>
                  <a:lnTo>
                    <a:pt x="1211" y="912"/>
                  </a:lnTo>
                  <a:lnTo>
                    <a:pt x="1217" y="915"/>
                  </a:lnTo>
                  <a:lnTo>
                    <a:pt x="1222" y="919"/>
                  </a:lnTo>
                  <a:lnTo>
                    <a:pt x="1222" y="926"/>
                  </a:lnTo>
                  <a:lnTo>
                    <a:pt x="1224" y="930"/>
                  </a:lnTo>
                  <a:lnTo>
                    <a:pt x="1230" y="939"/>
                  </a:lnTo>
                  <a:lnTo>
                    <a:pt x="1237" y="945"/>
                  </a:lnTo>
                  <a:lnTo>
                    <a:pt x="1244" y="950"/>
                  </a:lnTo>
                  <a:lnTo>
                    <a:pt x="1246" y="954"/>
                  </a:lnTo>
                  <a:lnTo>
                    <a:pt x="1248" y="959"/>
                  </a:lnTo>
                  <a:lnTo>
                    <a:pt x="1248" y="963"/>
                  </a:lnTo>
                  <a:lnTo>
                    <a:pt x="1244" y="965"/>
                  </a:lnTo>
                  <a:lnTo>
                    <a:pt x="1244" y="970"/>
                  </a:lnTo>
                  <a:lnTo>
                    <a:pt x="1246" y="974"/>
                  </a:lnTo>
                  <a:lnTo>
                    <a:pt x="1250" y="976"/>
                  </a:lnTo>
                  <a:lnTo>
                    <a:pt x="1252" y="981"/>
                  </a:lnTo>
                  <a:lnTo>
                    <a:pt x="1259" y="987"/>
                  </a:lnTo>
                  <a:lnTo>
                    <a:pt x="1263" y="1000"/>
                  </a:lnTo>
                  <a:lnTo>
                    <a:pt x="1266" y="1003"/>
                  </a:lnTo>
                  <a:lnTo>
                    <a:pt x="1270" y="1005"/>
                  </a:lnTo>
                  <a:lnTo>
                    <a:pt x="1274" y="1007"/>
                  </a:lnTo>
                  <a:lnTo>
                    <a:pt x="1281" y="1007"/>
                  </a:lnTo>
                  <a:lnTo>
                    <a:pt x="1292" y="1005"/>
                  </a:lnTo>
                  <a:lnTo>
                    <a:pt x="1299" y="1003"/>
                  </a:lnTo>
                  <a:lnTo>
                    <a:pt x="1312" y="998"/>
                  </a:lnTo>
                  <a:lnTo>
                    <a:pt x="1321" y="998"/>
                  </a:lnTo>
                  <a:lnTo>
                    <a:pt x="1323" y="992"/>
                  </a:lnTo>
                  <a:lnTo>
                    <a:pt x="1325" y="985"/>
                  </a:lnTo>
                  <a:lnTo>
                    <a:pt x="1323" y="978"/>
                  </a:lnTo>
                  <a:lnTo>
                    <a:pt x="1321" y="972"/>
                  </a:lnTo>
                  <a:lnTo>
                    <a:pt x="1316" y="967"/>
                  </a:lnTo>
                  <a:lnTo>
                    <a:pt x="1316" y="963"/>
                  </a:lnTo>
                  <a:lnTo>
                    <a:pt x="1316" y="956"/>
                  </a:lnTo>
                  <a:lnTo>
                    <a:pt x="1316" y="950"/>
                  </a:lnTo>
                  <a:lnTo>
                    <a:pt x="1314" y="937"/>
                  </a:lnTo>
                  <a:lnTo>
                    <a:pt x="1310" y="928"/>
                  </a:lnTo>
                  <a:lnTo>
                    <a:pt x="1307" y="923"/>
                  </a:lnTo>
                  <a:lnTo>
                    <a:pt x="1307" y="923"/>
                  </a:lnTo>
                  <a:lnTo>
                    <a:pt x="1310" y="921"/>
                  </a:lnTo>
                  <a:lnTo>
                    <a:pt x="1310" y="917"/>
                  </a:lnTo>
                  <a:lnTo>
                    <a:pt x="1314" y="915"/>
                  </a:lnTo>
                  <a:lnTo>
                    <a:pt x="1318" y="912"/>
                  </a:lnTo>
                  <a:lnTo>
                    <a:pt x="1323" y="912"/>
                  </a:lnTo>
                  <a:lnTo>
                    <a:pt x="1327" y="915"/>
                  </a:lnTo>
                  <a:lnTo>
                    <a:pt x="1332" y="919"/>
                  </a:lnTo>
                  <a:lnTo>
                    <a:pt x="1334" y="921"/>
                  </a:lnTo>
                  <a:lnTo>
                    <a:pt x="1336" y="921"/>
                  </a:lnTo>
                  <a:lnTo>
                    <a:pt x="1338" y="921"/>
                  </a:lnTo>
                  <a:lnTo>
                    <a:pt x="1349" y="934"/>
                  </a:lnTo>
                  <a:lnTo>
                    <a:pt x="1358" y="950"/>
                  </a:lnTo>
                  <a:lnTo>
                    <a:pt x="1360" y="952"/>
                  </a:lnTo>
                  <a:lnTo>
                    <a:pt x="1362" y="954"/>
                  </a:lnTo>
                  <a:lnTo>
                    <a:pt x="1365" y="952"/>
                  </a:lnTo>
                  <a:lnTo>
                    <a:pt x="1367" y="948"/>
                  </a:lnTo>
                  <a:lnTo>
                    <a:pt x="1376" y="934"/>
                  </a:lnTo>
                  <a:lnTo>
                    <a:pt x="1387" y="917"/>
                  </a:lnTo>
                  <a:lnTo>
                    <a:pt x="1391" y="910"/>
                  </a:lnTo>
                  <a:lnTo>
                    <a:pt x="1398" y="906"/>
                  </a:lnTo>
                  <a:lnTo>
                    <a:pt x="1402" y="904"/>
                  </a:lnTo>
                  <a:lnTo>
                    <a:pt x="1406" y="904"/>
                  </a:lnTo>
                  <a:lnTo>
                    <a:pt x="1411" y="901"/>
                  </a:lnTo>
                  <a:lnTo>
                    <a:pt x="1413" y="901"/>
                  </a:lnTo>
                  <a:lnTo>
                    <a:pt x="1415" y="899"/>
                  </a:lnTo>
                  <a:lnTo>
                    <a:pt x="1417" y="895"/>
                  </a:lnTo>
                  <a:lnTo>
                    <a:pt x="1424" y="886"/>
                  </a:lnTo>
                  <a:lnTo>
                    <a:pt x="1433" y="877"/>
                  </a:lnTo>
                  <a:lnTo>
                    <a:pt x="1442" y="877"/>
                  </a:lnTo>
                  <a:lnTo>
                    <a:pt x="1446" y="879"/>
                  </a:lnTo>
                  <a:lnTo>
                    <a:pt x="1450" y="877"/>
                  </a:lnTo>
                  <a:lnTo>
                    <a:pt x="1455" y="873"/>
                  </a:lnTo>
                  <a:lnTo>
                    <a:pt x="1457" y="868"/>
                  </a:lnTo>
                  <a:lnTo>
                    <a:pt x="1459" y="864"/>
                  </a:lnTo>
                  <a:lnTo>
                    <a:pt x="1459" y="860"/>
                  </a:lnTo>
                  <a:lnTo>
                    <a:pt x="1459" y="857"/>
                  </a:lnTo>
                  <a:lnTo>
                    <a:pt x="1461" y="857"/>
                  </a:lnTo>
                  <a:lnTo>
                    <a:pt x="1466" y="857"/>
                  </a:lnTo>
                  <a:lnTo>
                    <a:pt x="1472" y="857"/>
                  </a:lnTo>
                  <a:lnTo>
                    <a:pt x="1477" y="857"/>
                  </a:lnTo>
                  <a:lnTo>
                    <a:pt x="1481" y="860"/>
                  </a:lnTo>
                  <a:lnTo>
                    <a:pt x="1483" y="857"/>
                  </a:lnTo>
                  <a:lnTo>
                    <a:pt x="1483" y="853"/>
                  </a:lnTo>
                  <a:lnTo>
                    <a:pt x="1481" y="849"/>
                  </a:lnTo>
                  <a:lnTo>
                    <a:pt x="1479" y="846"/>
                  </a:lnTo>
                  <a:lnTo>
                    <a:pt x="1479" y="844"/>
                  </a:lnTo>
                  <a:lnTo>
                    <a:pt x="1481" y="844"/>
                  </a:lnTo>
                  <a:lnTo>
                    <a:pt x="1483" y="842"/>
                  </a:lnTo>
                  <a:lnTo>
                    <a:pt x="1486" y="840"/>
                  </a:lnTo>
                  <a:lnTo>
                    <a:pt x="1490" y="840"/>
                  </a:lnTo>
                  <a:lnTo>
                    <a:pt x="1497" y="842"/>
                  </a:lnTo>
                  <a:lnTo>
                    <a:pt x="1501" y="846"/>
                  </a:lnTo>
                  <a:lnTo>
                    <a:pt x="1505" y="846"/>
                  </a:lnTo>
                  <a:lnTo>
                    <a:pt x="1508" y="849"/>
                  </a:lnTo>
                  <a:lnTo>
                    <a:pt x="1510" y="846"/>
                  </a:lnTo>
                  <a:lnTo>
                    <a:pt x="1512" y="844"/>
                  </a:lnTo>
                  <a:lnTo>
                    <a:pt x="1514" y="840"/>
                  </a:lnTo>
                  <a:lnTo>
                    <a:pt x="1519" y="838"/>
                  </a:lnTo>
                  <a:lnTo>
                    <a:pt x="1523" y="838"/>
                  </a:lnTo>
                  <a:lnTo>
                    <a:pt x="1525" y="835"/>
                  </a:lnTo>
                  <a:lnTo>
                    <a:pt x="1525" y="833"/>
                  </a:lnTo>
                  <a:lnTo>
                    <a:pt x="1527" y="827"/>
                  </a:lnTo>
                  <a:lnTo>
                    <a:pt x="1530" y="822"/>
                  </a:lnTo>
                  <a:lnTo>
                    <a:pt x="1534" y="816"/>
                  </a:lnTo>
                  <a:lnTo>
                    <a:pt x="1541" y="814"/>
                  </a:lnTo>
                  <a:lnTo>
                    <a:pt x="1547" y="809"/>
                  </a:lnTo>
                  <a:lnTo>
                    <a:pt x="1549" y="796"/>
                  </a:lnTo>
                  <a:lnTo>
                    <a:pt x="1549" y="783"/>
                  </a:lnTo>
                  <a:lnTo>
                    <a:pt x="1547" y="785"/>
                  </a:lnTo>
                  <a:lnTo>
                    <a:pt x="1538" y="785"/>
                  </a:lnTo>
                  <a:lnTo>
                    <a:pt x="1532" y="783"/>
                  </a:lnTo>
                  <a:lnTo>
                    <a:pt x="1530" y="778"/>
                  </a:lnTo>
                  <a:lnTo>
                    <a:pt x="1530" y="772"/>
                  </a:lnTo>
                  <a:lnTo>
                    <a:pt x="1532" y="765"/>
                  </a:lnTo>
                  <a:lnTo>
                    <a:pt x="1532" y="761"/>
                  </a:lnTo>
                  <a:lnTo>
                    <a:pt x="1532" y="756"/>
                  </a:lnTo>
                  <a:lnTo>
                    <a:pt x="1530" y="752"/>
                  </a:lnTo>
                  <a:lnTo>
                    <a:pt x="1527" y="748"/>
                  </a:lnTo>
                  <a:lnTo>
                    <a:pt x="1519" y="741"/>
                  </a:lnTo>
                  <a:lnTo>
                    <a:pt x="1516" y="734"/>
                  </a:lnTo>
                  <a:lnTo>
                    <a:pt x="1516" y="730"/>
                  </a:lnTo>
                  <a:lnTo>
                    <a:pt x="1516" y="728"/>
                  </a:lnTo>
                  <a:lnTo>
                    <a:pt x="1516" y="726"/>
                  </a:lnTo>
                  <a:lnTo>
                    <a:pt x="1512" y="723"/>
                  </a:lnTo>
                  <a:lnTo>
                    <a:pt x="1505" y="715"/>
                  </a:lnTo>
                  <a:lnTo>
                    <a:pt x="1501" y="706"/>
                  </a:lnTo>
                  <a:lnTo>
                    <a:pt x="1499" y="701"/>
                  </a:lnTo>
                  <a:lnTo>
                    <a:pt x="1497" y="699"/>
                  </a:lnTo>
                  <a:lnTo>
                    <a:pt x="1494" y="701"/>
                  </a:lnTo>
                  <a:lnTo>
                    <a:pt x="1494" y="701"/>
                  </a:lnTo>
                  <a:lnTo>
                    <a:pt x="1490" y="708"/>
                  </a:lnTo>
                  <a:lnTo>
                    <a:pt x="1483" y="712"/>
                  </a:lnTo>
                  <a:lnTo>
                    <a:pt x="1472" y="721"/>
                  </a:lnTo>
                  <a:lnTo>
                    <a:pt x="1461" y="730"/>
                  </a:lnTo>
                  <a:lnTo>
                    <a:pt x="1457" y="732"/>
                  </a:lnTo>
                  <a:lnTo>
                    <a:pt x="1453" y="730"/>
                  </a:lnTo>
                  <a:lnTo>
                    <a:pt x="1450" y="726"/>
                  </a:lnTo>
                  <a:lnTo>
                    <a:pt x="1450" y="721"/>
                  </a:lnTo>
                  <a:lnTo>
                    <a:pt x="1448" y="717"/>
                  </a:lnTo>
                  <a:lnTo>
                    <a:pt x="1448" y="715"/>
                  </a:lnTo>
                  <a:lnTo>
                    <a:pt x="1444" y="710"/>
                  </a:lnTo>
                  <a:lnTo>
                    <a:pt x="1439" y="704"/>
                  </a:lnTo>
                  <a:lnTo>
                    <a:pt x="1435" y="697"/>
                  </a:lnTo>
                  <a:lnTo>
                    <a:pt x="1431" y="690"/>
                  </a:lnTo>
                  <a:lnTo>
                    <a:pt x="1431" y="684"/>
                  </a:lnTo>
                  <a:lnTo>
                    <a:pt x="1431" y="677"/>
                  </a:lnTo>
                  <a:lnTo>
                    <a:pt x="1428" y="673"/>
                  </a:lnTo>
                  <a:lnTo>
                    <a:pt x="1428" y="666"/>
                  </a:lnTo>
                  <a:lnTo>
                    <a:pt x="1428" y="660"/>
                  </a:lnTo>
                  <a:lnTo>
                    <a:pt x="1431" y="653"/>
                  </a:lnTo>
                  <a:lnTo>
                    <a:pt x="1433" y="649"/>
                  </a:lnTo>
                  <a:lnTo>
                    <a:pt x="1433" y="644"/>
                  </a:lnTo>
                  <a:lnTo>
                    <a:pt x="1431" y="640"/>
                  </a:lnTo>
                  <a:lnTo>
                    <a:pt x="1424" y="635"/>
                  </a:lnTo>
                  <a:lnTo>
                    <a:pt x="1417" y="631"/>
                  </a:lnTo>
                  <a:lnTo>
                    <a:pt x="1415" y="624"/>
                  </a:lnTo>
                  <a:lnTo>
                    <a:pt x="1413" y="622"/>
                  </a:lnTo>
                  <a:lnTo>
                    <a:pt x="1413" y="620"/>
                  </a:lnTo>
                  <a:lnTo>
                    <a:pt x="1409" y="620"/>
                  </a:lnTo>
                  <a:lnTo>
                    <a:pt x="1404" y="620"/>
                  </a:lnTo>
                  <a:lnTo>
                    <a:pt x="1400" y="618"/>
                  </a:lnTo>
                  <a:lnTo>
                    <a:pt x="1400" y="611"/>
                  </a:lnTo>
                  <a:lnTo>
                    <a:pt x="1400" y="605"/>
                  </a:lnTo>
                  <a:lnTo>
                    <a:pt x="1402" y="598"/>
                  </a:lnTo>
                  <a:lnTo>
                    <a:pt x="1404" y="596"/>
                  </a:lnTo>
                  <a:lnTo>
                    <a:pt x="1404" y="596"/>
                  </a:lnTo>
                  <a:lnTo>
                    <a:pt x="1406" y="594"/>
                  </a:lnTo>
                  <a:lnTo>
                    <a:pt x="1409" y="596"/>
                  </a:lnTo>
                  <a:lnTo>
                    <a:pt x="1415" y="598"/>
                  </a:lnTo>
                  <a:lnTo>
                    <a:pt x="1420" y="602"/>
                  </a:lnTo>
                  <a:lnTo>
                    <a:pt x="1424" y="602"/>
                  </a:lnTo>
                  <a:lnTo>
                    <a:pt x="1428" y="605"/>
                  </a:lnTo>
                  <a:lnTo>
                    <a:pt x="1433" y="602"/>
                  </a:lnTo>
                  <a:lnTo>
                    <a:pt x="1435" y="596"/>
                  </a:lnTo>
                  <a:lnTo>
                    <a:pt x="1435" y="594"/>
                  </a:lnTo>
                  <a:lnTo>
                    <a:pt x="1437" y="594"/>
                  </a:lnTo>
                  <a:lnTo>
                    <a:pt x="1439" y="596"/>
                  </a:lnTo>
                  <a:lnTo>
                    <a:pt x="1442" y="598"/>
                  </a:lnTo>
                  <a:lnTo>
                    <a:pt x="1446" y="602"/>
                  </a:lnTo>
                  <a:lnTo>
                    <a:pt x="1450" y="607"/>
                  </a:lnTo>
                  <a:lnTo>
                    <a:pt x="1453" y="607"/>
                  </a:lnTo>
                  <a:lnTo>
                    <a:pt x="1455" y="602"/>
                  </a:lnTo>
                  <a:lnTo>
                    <a:pt x="1457" y="596"/>
                  </a:lnTo>
                  <a:lnTo>
                    <a:pt x="1455" y="587"/>
                  </a:lnTo>
                  <a:lnTo>
                    <a:pt x="1455" y="583"/>
                  </a:lnTo>
                  <a:lnTo>
                    <a:pt x="1457" y="578"/>
                  </a:lnTo>
                  <a:lnTo>
                    <a:pt x="1459" y="576"/>
                  </a:lnTo>
                  <a:lnTo>
                    <a:pt x="1461" y="574"/>
                  </a:lnTo>
                  <a:lnTo>
                    <a:pt x="1468" y="570"/>
                  </a:lnTo>
                  <a:lnTo>
                    <a:pt x="1470" y="565"/>
                  </a:lnTo>
                  <a:lnTo>
                    <a:pt x="1468" y="563"/>
                  </a:lnTo>
                  <a:lnTo>
                    <a:pt x="1459" y="561"/>
                  </a:lnTo>
                  <a:lnTo>
                    <a:pt x="1457" y="559"/>
                  </a:lnTo>
                  <a:lnTo>
                    <a:pt x="1457" y="552"/>
                  </a:lnTo>
                  <a:lnTo>
                    <a:pt x="1459" y="545"/>
                  </a:lnTo>
                  <a:lnTo>
                    <a:pt x="1459" y="537"/>
                  </a:lnTo>
                  <a:lnTo>
                    <a:pt x="1459" y="532"/>
                  </a:lnTo>
                  <a:lnTo>
                    <a:pt x="1461" y="530"/>
                  </a:lnTo>
                  <a:lnTo>
                    <a:pt x="1464" y="530"/>
                  </a:lnTo>
                  <a:lnTo>
                    <a:pt x="1466" y="528"/>
                  </a:lnTo>
                  <a:lnTo>
                    <a:pt x="1470" y="530"/>
                  </a:lnTo>
                  <a:lnTo>
                    <a:pt x="1475" y="530"/>
                  </a:lnTo>
                  <a:lnTo>
                    <a:pt x="1479" y="528"/>
                  </a:lnTo>
                  <a:lnTo>
                    <a:pt x="1481" y="523"/>
                  </a:lnTo>
                  <a:lnTo>
                    <a:pt x="1483" y="519"/>
                  </a:lnTo>
                  <a:lnTo>
                    <a:pt x="1483" y="512"/>
                  </a:lnTo>
                  <a:lnTo>
                    <a:pt x="1483" y="510"/>
                  </a:lnTo>
                  <a:lnTo>
                    <a:pt x="1481" y="512"/>
                  </a:lnTo>
                  <a:lnTo>
                    <a:pt x="1481" y="515"/>
                  </a:lnTo>
                  <a:lnTo>
                    <a:pt x="1479" y="519"/>
                  </a:lnTo>
                  <a:lnTo>
                    <a:pt x="1477" y="521"/>
                  </a:lnTo>
                  <a:lnTo>
                    <a:pt x="1475" y="521"/>
                  </a:lnTo>
                  <a:lnTo>
                    <a:pt x="1470" y="521"/>
                  </a:lnTo>
                  <a:lnTo>
                    <a:pt x="1466" y="519"/>
                  </a:lnTo>
                  <a:lnTo>
                    <a:pt x="1455" y="515"/>
                  </a:lnTo>
                  <a:lnTo>
                    <a:pt x="1444" y="506"/>
                  </a:lnTo>
                  <a:lnTo>
                    <a:pt x="1439" y="499"/>
                  </a:lnTo>
                  <a:lnTo>
                    <a:pt x="1431" y="497"/>
                  </a:lnTo>
                  <a:lnTo>
                    <a:pt x="1424" y="493"/>
                  </a:lnTo>
                  <a:lnTo>
                    <a:pt x="1420" y="488"/>
                  </a:lnTo>
                  <a:lnTo>
                    <a:pt x="1415" y="482"/>
                  </a:lnTo>
                  <a:lnTo>
                    <a:pt x="1415" y="473"/>
                  </a:lnTo>
                  <a:lnTo>
                    <a:pt x="1417" y="466"/>
                  </a:lnTo>
                  <a:lnTo>
                    <a:pt x="1424" y="457"/>
                  </a:lnTo>
                  <a:lnTo>
                    <a:pt x="1431" y="451"/>
                  </a:lnTo>
                  <a:lnTo>
                    <a:pt x="1437" y="444"/>
                  </a:lnTo>
                  <a:lnTo>
                    <a:pt x="1446" y="435"/>
                  </a:lnTo>
                  <a:lnTo>
                    <a:pt x="1448" y="429"/>
                  </a:lnTo>
                  <a:lnTo>
                    <a:pt x="1453" y="420"/>
                  </a:lnTo>
                  <a:lnTo>
                    <a:pt x="1461" y="413"/>
                  </a:lnTo>
                  <a:lnTo>
                    <a:pt x="1464" y="411"/>
                  </a:lnTo>
                  <a:lnTo>
                    <a:pt x="1466" y="409"/>
                  </a:lnTo>
                  <a:lnTo>
                    <a:pt x="1468" y="407"/>
                  </a:lnTo>
                  <a:lnTo>
                    <a:pt x="1468" y="402"/>
                  </a:lnTo>
                  <a:lnTo>
                    <a:pt x="1475" y="389"/>
                  </a:lnTo>
                  <a:lnTo>
                    <a:pt x="1488" y="372"/>
                  </a:lnTo>
                  <a:lnTo>
                    <a:pt x="1490" y="367"/>
                  </a:lnTo>
                  <a:lnTo>
                    <a:pt x="1492" y="367"/>
                  </a:lnTo>
                  <a:lnTo>
                    <a:pt x="1497" y="369"/>
                  </a:lnTo>
                  <a:lnTo>
                    <a:pt x="1499" y="376"/>
                  </a:lnTo>
                  <a:lnTo>
                    <a:pt x="1505" y="385"/>
                  </a:lnTo>
                  <a:lnTo>
                    <a:pt x="1512" y="389"/>
                  </a:lnTo>
                  <a:lnTo>
                    <a:pt x="1512" y="383"/>
                  </a:lnTo>
                  <a:lnTo>
                    <a:pt x="1510" y="367"/>
                  </a:lnTo>
                  <a:lnTo>
                    <a:pt x="1510" y="354"/>
                  </a:lnTo>
                  <a:lnTo>
                    <a:pt x="1510" y="345"/>
                  </a:lnTo>
                  <a:lnTo>
                    <a:pt x="1512" y="332"/>
                  </a:lnTo>
                  <a:lnTo>
                    <a:pt x="1512" y="319"/>
                  </a:lnTo>
                  <a:lnTo>
                    <a:pt x="1512" y="312"/>
                  </a:lnTo>
                  <a:lnTo>
                    <a:pt x="1514" y="308"/>
                  </a:lnTo>
                  <a:lnTo>
                    <a:pt x="1519" y="306"/>
                  </a:lnTo>
                  <a:lnTo>
                    <a:pt x="1523" y="306"/>
                  </a:lnTo>
                  <a:lnTo>
                    <a:pt x="1527" y="304"/>
                  </a:lnTo>
                  <a:lnTo>
                    <a:pt x="1530" y="299"/>
                  </a:lnTo>
                  <a:lnTo>
                    <a:pt x="1532" y="293"/>
                  </a:lnTo>
                  <a:lnTo>
                    <a:pt x="1532" y="288"/>
                  </a:lnTo>
                  <a:lnTo>
                    <a:pt x="1532" y="282"/>
                  </a:lnTo>
                  <a:lnTo>
                    <a:pt x="1532" y="275"/>
                  </a:lnTo>
                  <a:lnTo>
                    <a:pt x="1530" y="273"/>
                  </a:lnTo>
                  <a:lnTo>
                    <a:pt x="1527" y="268"/>
                  </a:lnTo>
                  <a:lnTo>
                    <a:pt x="1523" y="266"/>
                  </a:lnTo>
                  <a:lnTo>
                    <a:pt x="1521" y="264"/>
                  </a:lnTo>
                  <a:lnTo>
                    <a:pt x="1523" y="257"/>
                  </a:lnTo>
                  <a:lnTo>
                    <a:pt x="1523" y="255"/>
                  </a:lnTo>
                  <a:lnTo>
                    <a:pt x="1523" y="244"/>
                  </a:lnTo>
                  <a:lnTo>
                    <a:pt x="1521" y="231"/>
                  </a:lnTo>
                  <a:lnTo>
                    <a:pt x="1523" y="216"/>
                  </a:lnTo>
                  <a:lnTo>
                    <a:pt x="1527" y="202"/>
                  </a:lnTo>
                  <a:lnTo>
                    <a:pt x="1530" y="194"/>
                  </a:lnTo>
                  <a:lnTo>
                    <a:pt x="1534" y="187"/>
                  </a:lnTo>
                  <a:lnTo>
                    <a:pt x="1536" y="183"/>
                  </a:lnTo>
                  <a:lnTo>
                    <a:pt x="1538" y="178"/>
                  </a:lnTo>
                  <a:lnTo>
                    <a:pt x="1538" y="174"/>
                  </a:lnTo>
                  <a:lnTo>
                    <a:pt x="1536" y="169"/>
                  </a:lnTo>
                  <a:lnTo>
                    <a:pt x="1536" y="165"/>
                  </a:lnTo>
                  <a:lnTo>
                    <a:pt x="1536" y="163"/>
                  </a:lnTo>
                  <a:lnTo>
                    <a:pt x="1538" y="158"/>
                  </a:lnTo>
                  <a:lnTo>
                    <a:pt x="1541" y="154"/>
                  </a:lnTo>
                  <a:lnTo>
                    <a:pt x="1543" y="150"/>
                  </a:lnTo>
                  <a:lnTo>
                    <a:pt x="1545" y="143"/>
                  </a:lnTo>
                  <a:lnTo>
                    <a:pt x="1545" y="139"/>
                  </a:lnTo>
                  <a:lnTo>
                    <a:pt x="1543" y="136"/>
                  </a:lnTo>
                  <a:lnTo>
                    <a:pt x="1541" y="134"/>
                  </a:lnTo>
                  <a:lnTo>
                    <a:pt x="1536" y="132"/>
                  </a:lnTo>
                  <a:lnTo>
                    <a:pt x="1527" y="128"/>
                  </a:lnTo>
                  <a:lnTo>
                    <a:pt x="1521" y="121"/>
                  </a:lnTo>
                  <a:lnTo>
                    <a:pt x="1510" y="110"/>
                  </a:lnTo>
                  <a:lnTo>
                    <a:pt x="1497" y="103"/>
                  </a:lnTo>
                  <a:lnTo>
                    <a:pt x="1492" y="101"/>
                  </a:lnTo>
                  <a:lnTo>
                    <a:pt x="1488" y="101"/>
                  </a:lnTo>
                  <a:lnTo>
                    <a:pt x="1483" y="103"/>
                  </a:lnTo>
                  <a:lnTo>
                    <a:pt x="1481" y="108"/>
                  </a:lnTo>
                  <a:lnTo>
                    <a:pt x="1477" y="114"/>
                  </a:lnTo>
                  <a:lnTo>
                    <a:pt x="1477" y="119"/>
                  </a:lnTo>
                  <a:lnTo>
                    <a:pt x="1477" y="123"/>
                  </a:lnTo>
                  <a:lnTo>
                    <a:pt x="1475" y="128"/>
                  </a:lnTo>
                  <a:lnTo>
                    <a:pt x="1470" y="130"/>
                  </a:lnTo>
                  <a:lnTo>
                    <a:pt x="1468" y="130"/>
                  </a:lnTo>
                  <a:lnTo>
                    <a:pt x="1461" y="130"/>
                  </a:lnTo>
                  <a:lnTo>
                    <a:pt x="1455" y="132"/>
                  </a:lnTo>
                  <a:lnTo>
                    <a:pt x="1453" y="134"/>
                  </a:lnTo>
                  <a:lnTo>
                    <a:pt x="1450" y="136"/>
                  </a:lnTo>
                  <a:lnTo>
                    <a:pt x="1446" y="139"/>
                  </a:lnTo>
                  <a:lnTo>
                    <a:pt x="1439" y="136"/>
                  </a:lnTo>
                  <a:lnTo>
                    <a:pt x="1433" y="136"/>
                  </a:lnTo>
                  <a:lnTo>
                    <a:pt x="1431" y="139"/>
                  </a:lnTo>
                  <a:lnTo>
                    <a:pt x="1426" y="143"/>
                  </a:lnTo>
                  <a:lnTo>
                    <a:pt x="1424" y="147"/>
                  </a:lnTo>
                  <a:lnTo>
                    <a:pt x="1420" y="152"/>
                  </a:lnTo>
                  <a:lnTo>
                    <a:pt x="1415" y="152"/>
                  </a:lnTo>
                  <a:lnTo>
                    <a:pt x="1413" y="152"/>
                  </a:lnTo>
                  <a:lnTo>
                    <a:pt x="1409" y="150"/>
                  </a:lnTo>
                  <a:lnTo>
                    <a:pt x="1404" y="147"/>
                  </a:lnTo>
                  <a:lnTo>
                    <a:pt x="1402" y="147"/>
                  </a:lnTo>
                  <a:lnTo>
                    <a:pt x="1398" y="147"/>
                  </a:lnTo>
                  <a:lnTo>
                    <a:pt x="1393" y="150"/>
                  </a:lnTo>
                  <a:lnTo>
                    <a:pt x="1387" y="150"/>
                  </a:lnTo>
                  <a:lnTo>
                    <a:pt x="1378" y="145"/>
                  </a:lnTo>
                  <a:lnTo>
                    <a:pt x="1373" y="139"/>
                  </a:lnTo>
                  <a:lnTo>
                    <a:pt x="1367" y="134"/>
                  </a:lnTo>
                  <a:lnTo>
                    <a:pt x="1360" y="123"/>
                  </a:lnTo>
                  <a:lnTo>
                    <a:pt x="1356" y="114"/>
                  </a:lnTo>
                  <a:lnTo>
                    <a:pt x="1358" y="106"/>
                  </a:lnTo>
                  <a:lnTo>
                    <a:pt x="1354" y="97"/>
                  </a:lnTo>
                  <a:lnTo>
                    <a:pt x="1351" y="95"/>
                  </a:lnTo>
                  <a:lnTo>
                    <a:pt x="1351" y="90"/>
                  </a:lnTo>
                  <a:lnTo>
                    <a:pt x="1351" y="88"/>
                  </a:lnTo>
                  <a:lnTo>
                    <a:pt x="1351" y="84"/>
                  </a:lnTo>
                  <a:lnTo>
                    <a:pt x="1354" y="81"/>
                  </a:lnTo>
                  <a:lnTo>
                    <a:pt x="1354" y="79"/>
                  </a:lnTo>
                  <a:lnTo>
                    <a:pt x="1351" y="77"/>
                  </a:lnTo>
                  <a:lnTo>
                    <a:pt x="1347" y="75"/>
                  </a:lnTo>
                  <a:lnTo>
                    <a:pt x="1340" y="75"/>
                  </a:lnTo>
                  <a:lnTo>
                    <a:pt x="1336" y="71"/>
                  </a:lnTo>
                  <a:lnTo>
                    <a:pt x="1332" y="66"/>
                  </a:lnTo>
                  <a:lnTo>
                    <a:pt x="1325" y="62"/>
                  </a:lnTo>
                  <a:lnTo>
                    <a:pt x="1323" y="60"/>
                  </a:lnTo>
                  <a:lnTo>
                    <a:pt x="1321" y="60"/>
                  </a:lnTo>
                  <a:lnTo>
                    <a:pt x="1318" y="62"/>
                  </a:lnTo>
                  <a:lnTo>
                    <a:pt x="1318" y="64"/>
                  </a:lnTo>
                  <a:lnTo>
                    <a:pt x="1316" y="71"/>
                  </a:lnTo>
                  <a:lnTo>
                    <a:pt x="1314" y="77"/>
                  </a:lnTo>
                  <a:lnTo>
                    <a:pt x="1310" y="81"/>
                  </a:lnTo>
                  <a:lnTo>
                    <a:pt x="1305" y="81"/>
                  </a:lnTo>
                  <a:lnTo>
                    <a:pt x="1301" y="81"/>
                  </a:lnTo>
                  <a:lnTo>
                    <a:pt x="1296" y="77"/>
                  </a:lnTo>
                  <a:lnTo>
                    <a:pt x="1285" y="71"/>
                  </a:lnTo>
                  <a:lnTo>
                    <a:pt x="1272" y="64"/>
                  </a:lnTo>
                  <a:lnTo>
                    <a:pt x="1268" y="62"/>
                  </a:lnTo>
                  <a:lnTo>
                    <a:pt x="1268" y="57"/>
                  </a:lnTo>
                  <a:lnTo>
                    <a:pt x="1272" y="55"/>
                  </a:lnTo>
                  <a:lnTo>
                    <a:pt x="1274" y="49"/>
                  </a:lnTo>
                  <a:lnTo>
                    <a:pt x="1283" y="38"/>
                  </a:lnTo>
                  <a:lnTo>
                    <a:pt x="1290" y="20"/>
                  </a:lnTo>
                  <a:lnTo>
                    <a:pt x="1290" y="18"/>
                  </a:lnTo>
                  <a:lnTo>
                    <a:pt x="1288" y="13"/>
                  </a:lnTo>
                  <a:lnTo>
                    <a:pt x="1285" y="9"/>
                  </a:lnTo>
                  <a:lnTo>
                    <a:pt x="1281" y="7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66" y="5"/>
                  </a:lnTo>
                  <a:lnTo>
                    <a:pt x="1257" y="7"/>
                  </a:lnTo>
                  <a:lnTo>
                    <a:pt x="1248" y="9"/>
                  </a:lnTo>
                  <a:lnTo>
                    <a:pt x="1239" y="13"/>
                  </a:lnTo>
                  <a:lnTo>
                    <a:pt x="1235" y="18"/>
                  </a:lnTo>
                  <a:lnTo>
                    <a:pt x="1230" y="24"/>
                  </a:lnTo>
                  <a:lnTo>
                    <a:pt x="1222" y="40"/>
                  </a:lnTo>
                  <a:lnTo>
                    <a:pt x="1213" y="53"/>
                  </a:lnTo>
                  <a:lnTo>
                    <a:pt x="1206" y="60"/>
                  </a:lnTo>
                  <a:lnTo>
                    <a:pt x="1204" y="68"/>
                  </a:lnTo>
                  <a:lnTo>
                    <a:pt x="1206" y="71"/>
                  </a:lnTo>
                  <a:lnTo>
                    <a:pt x="1206" y="73"/>
                  </a:lnTo>
                  <a:lnTo>
                    <a:pt x="1208" y="75"/>
                  </a:lnTo>
                  <a:lnTo>
                    <a:pt x="1213" y="75"/>
                  </a:lnTo>
                  <a:lnTo>
                    <a:pt x="1222" y="71"/>
                  </a:lnTo>
                  <a:lnTo>
                    <a:pt x="1228" y="68"/>
                  </a:lnTo>
                  <a:lnTo>
                    <a:pt x="1230" y="68"/>
                  </a:lnTo>
                  <a:lnTo>
                    <a:pt x="1233" y="68"/>
                  </a:lnTo>
                  <a:lnTo>
                    <a:pt x="1235" y="71"/>
                  </a:lnTo>
                  <a:lnTo>
                    <a:pt x="1237" y="73"/>
                  </a:lnTo>
                  <a:lnTo>
                    <a:pt x="1237" y="81"/>
                  </a:lnTo>
                  <a:lnTo>
                    <a:pt x="1237" y="86"/>
                  </a:lnTo>
                  <a:lnTo>
                    <a:pt x="1237" y="90"/>
                  </a:lnTo>
                  <a:lnTo>
                    <a:pt x="1241" y="95"/>
                  </a:lnTo>
                  <a:lnTo>
                    <a:pt x="1248" y="101"/>
                  </a:lnTo>
                  <a:lnTo>
                    <a:pt x="1250" y="108"/>
                  </a:lnTo>
                  <a:lnTo>
                    <a:pt x="1250" y="117"/>
                  </a:lnTo>
                  <a:lnTo>
                    <a:pt x="1246" y="123"/>
                  </a:lnTo>
                  <a:lnTo>
                    <a:pt x="1239" y="132"/>
                  </a:lnTo>
                  <a:lnTo>
                    <a:pt x="1230" y="143"/>
                  </a:lnTo>
                  <a:lnTo>
                    <a:pt x="1224" y="154"/>
                  </a:lnTo>
                  <a:lnTo>
                    <a:pt x="1219" y="167"/>
                  </a:lnTo>
                  <a:lnTo>
                    <a:pt x="1217" y="180"/>
                  </a:lnTo>
                  <a:lnTo>
                    <a:pt x="1217" y="191"/>
                  </a:lnTo>
                  <a:lnTo>
                    <a:pt x="1213" y="202"/>
                  </a:lnTo>
                  <a:lnTo>
                    <a:pt x="1211" y="209"/>
                  </a:lnTo>
                  <a:lnTo>
                    <a:pt x="1206" y="213"/>
                  </a:lnTo>
                  <a:lnTo>
                    <a:pt x="1204" y="216"/>
                  </a:lnTo>
                  <a:lnTo>
                    <a:pt x="1204" y="220"/>
                  </a:lnTo>
                  <a:lnTo>
                    <a:pt x="1204" y="227"/>
                  </a:lnTo>
                  <a:lnTo>
                    <a:pt x="1204" y="233"/>
                  </a:lnTo>
                  <a:lnTo>
                    <a:pt x="1202" y="238"/>
                  </a:lnTo>
                  <a:lnTo>
                    <a:pt x="1200" y="240"/>
                  </a:lnTo>
                  <a:lnTo>
                    <a:pt x="1195" y="244"/>
                  </a:lnTo>
                  <a:lnTo>
                    <a:pt x="1193" y="249"/>
                  </a:lnTo>
                  <a:lnTo>
                    <a:pt x="1193" y="255"/>
                  </a:lnTo>
                  <a:lnTo>
                    <a:pt x="1193" y="262"/>
                  </a:lnTo>
                  <a:lnTo>
                    <a:pt x="1195" y="268"/>
                  </a:lnTo>
                  <a:lnTo>
                    <a:pt x="1200" y="275"/>
                  </a:lnTo>
                  <a:lnTo>
                    <a:pt x="1204" y="282"/>
                  </a:lnTo>
                  <a:lnTo>
                    <a:pt x="1204" y="286"/>
                  </a:lnTo>
                  <a:lnTo>
                    <a:pt x="1202" y="290"/>
                  </a:lnTo>
                  <a:lnTo>
                    <a:pt x="1202" y="293"/>
                  </a:lnTo>
                  <a:lnTo>
                    <a:pt x="1200" y="295"/>
                  </a:lnTo>
                  <a:lnTo>
                    <a:pt x="1182" y="304"/>
                  </a:lnTo>
                  <a:lnTo>
                    <a:pt x="1167" y="310"/>
                  </a:lnTo>
                  <a:lnTo>
                    <a:pt x="1156" y="326"/>
                  </a:lnTo>
                  <a:lnTo>
                    <a:pt x="1145" y="339"/>
                  </a:lnTo>
                  <a:lnTo>
                    <a:pt x="1140" y="343"/>
                  </a:lnTo>
                  <a:lnTo>
                    <a:pt x="1131" y="347"/>
                  </a:lnTo>
                  <a:lnTo>
                    <a:pt x="1125" y="347"/>
                  </a:lnTo>
                  <a:lnTo>
                    <a:pt x="1120" y="347"/>
                  </a:lnTo>
                  <a:lnTo>
                    <a:pt x="1118" y="345"/>
                  </a:lnTo>
                  <a:lnTo>
                    <a:pt x="1114" y="343"/>
                  </a:lnTo>
                  <a:lnTo>
                    <a:pt x="1107" y="343"/>
                  </a:lnTo>
                  <a:lnTo>
                    <a:pt x="1103" y="343"/>
                  </a:lnTo>
                  <a:lnTo>
                    <a:pt x="1096" y="345"/>
                  </a:lnTo>
                  <a:lnTo>
                    <a:pt x="1087" y="343"/>
                  </a:lnTo>
                  <a:lnTo>
                    <a:pt x="1076" y="339"/>
                  </a:lnTo>
                  <a:lnTo>
                    <a:pt x="1068" y="334"/>
                  </a:lnTo>
                  <a:lnTo>
                    <a:pt x="1068" y="339"/>
                  </a:lnTo>
                  <a:lnTo>
                    <a:pt x="1063" y="352"/>
                  </a:lnTo>
                  <a:lnTo>
                    <a:pt x="1059" y="363"/>
                  </a:lnTo>
                  <a:lnTo>
                    <a:pt x="1057" y="374"/>
                  </a:lnTo>
                  <a:lnTo>
                    <a:pt x="1050" y="396"/>
                  </a:lnTo>
                  <a:lnTo>
                    <a:pt x="1046" y="413"/>
                  </a:lnTo>
                  <a:lnTo>
                    <a:pt x="1048" y="418"/>
                  </a:lnTo>
                  <a:lnTo>
                    <a:pt x="1048" y="420"/>
                  </a:lnTo>
                  <a:lnTo>
                    <a:pt x="1046" y="424"/>
                  </a:lnTo>
                  <a:lnTo>
                    <a:pt x="1043" y="429"/>
                  </a:lnTo>
                  <a:lnTo>
                    <a:pt x="1039" y="435"/>
                  </a:lnTo>
                  <a:lnTo>
                    <a:pt x="1037" y="440"/>
                  </a:lnTo>
                  <a:lnTo>
                    <a:pt x="1035" y="444"/>
                  </a:lnTo>
                  <a:lnTo>
                    <a:pt x="1037" y="451"/>
                  </a:lnTo>
                  <a:lnTo>
                    <a:pt x="1037" y="457"/>
                  </a:lnTo>
                  <a:lnTo>
                    <a:pt x="1037" y="464"/>
                  </a:lnTo>
                  <a:lnTo>
                    <a:pt x="1035" y="468"/>
                  </a:lnTo>
                  <a:lnTo>
                    <a:pt x="1032" y="471"/>
                  </a:lnTo>
                  <a:lnTo>
                    <a:pt x="1028" y="473"/>
                  </a:lnTo>
                  <a:lnTo>
                    <a:pt x="1024" y="475"/>
                  </a:lnTo>
                  <a:lnTo>
                    <a:pt x="1021" y="479"/>
                  </a:lnTo>
                  <a:lnTo>
                    <a:pt x="1024" y="488"/>
                  </a:lnTo>
                  <a:lnTo>
                    <a:pt x="1030" y="499"/>
                  </a:lnTo>
                  <a:lnTo>
                    <a:pt x="1039" y="506"/>
                  </a:lnTo>
                  <a:lnTo>
                    <a:pt x="1043" y="510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7" y="508"/>
                  </a:lnTo>
                  <a:lnTo>
                    <a:pt x="1059" y="501"/>
                  </a:lnTo>
                  <a:lnTo>
                    <a:pt x="1061" y="497"/>
                  </a:lnTo>
                  <a:lnTo>
                    <a:pt x="1063" y="495"/>
                  </a:lnTo>
                  <a:lnTo>
                    <a:pt x="1068" y="497"/>
                  </a:lnTo>
                  <a:lnTo>
                    <a:pt x="1070" y="499"/>
                  </a:lnTo>
                  <a:lnTo>
                    <a:pt x="1074" y="501"/>
                  </a:lnTo>
                  <a:lnTo>
                    <a:pt x="1076" y="499"/>
                  </a:lnTo>
                  <a:lnTo>
                    <a:pt x="1085" y="497"/>
                  </a:lnTo>
                  <a:lnTo>
                    <a:pt x="1094" y="493"/>
                  </a:lnTo>
                  <a:lnTo>
                    <a:pt x="1103" y="490"/>
                  </a:lnTo>
                  <a:lnTo>
                    <a:pt x="1109" y="493"/>
                  </a:lnTo>
                  <a:lnTo>
                    <a:pt x="1114" y="497"/>
                  </a:lnTo>
                  <a:lnTo>
                    <a:pt x="1118" y="501"/>
                  </a:lnTo>
                  <a:lnTo>
                    <a:pt x="1125" y="504"/>
                  </a:lnTo>
                  <a:lnTo>
                    <a:pt x="1127" y="504"/>
                  </a:lnTo>
                  <a:lnTo>
                    <a:pt x="1129" y="504"/>
                  </a:lnTo>
                  <a:lnTo>
                    <a:pt x="1131" y="501"/>
                  </a:lnTo>
                  <a:lnTo>
                    <a:pt x="1134" y="497"/>
                  </a:lnTo>
                  <a:lnTo>
                    <a:pt x="1138" y="488"/>
                  </a:lnTo>
                  <a:lnTo>
                    <a:pt x="1142" y="479"/>
                  </a:lnTo>
                  <a:lnTo>
                    <a:pt x="1145" y="475"/>
                  </a:lnTo>
                  <a:lnTo>
                    <a:pt x="1151" y="473"/>
                  </a:lnTo>
                  <a:lnTo>
                    <a:pt x="1156" y="475"/>
                  </a:lnTo>
                  <a:lnTo>
                    <a:pt x="1160" y="475"/>
                  </a:lnTo>
                  <a:lnTo>
                    <a:pt x="1162" y="473"/>
                  </a:lnTo>
                  <a:lnTo>
                    <a:pt x="1167" y="471"/>
                  </a:lnTo>
                  <a:lnTo>
                    <a:pt x="1171" y="468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91" y="475"/>
                  </a:lnTo>
                  <a:lnTo>
                    <a:pt x="1202" y="482"/>
                  </a:lnTo>
                  <a:lnTo>
                    <a:pt x="1211" y="484"/>
                  </a:lnTo>
                  <a:lnTo>
                    <a:pt x="1215" y="486"/>
                  </a:lnTo>
                  <a:lnTo>
                    <a:pt x="1217" y="484"/>
                  </a:lnTo>
                  <a:lnTo>
                    <a:pt x="1222" y="486"/>
                  </a:lnTo>
                  <a:lnTo>
                    <a:pt x="1224" y="490"/>
                  </a:lnTo>
                  <a:lnTo>
                    <a:pt x="1235" y="504"/>
                  </a:lnTo>
                  <a:lnTo>
                    <a:pt x="1250" y="515"/>
                  </a:lnTo>
                  <a:lnTo>
                    <a:pt x="1259" y="521"/>
                  </a:lnTo>
                  <a:lnTo>
                    <a:pt x="1268" y="532"/>
                  </a:lnTo>
                  <a:lnTo>
                    <a:pt x="1277" y="541"/>
                  </a:lnTo>
                  <a:lnTo>
                    <a:pt x="1279" y="550"/>
                  </a:lnTo>
                  <a:lnTo>
                    <a:pt x="1277" y="559"/>
                  </a:lnTo>
                  <a:lnTo>
                    <a:pt x="1272" y="565"/>
                  </a:lnTo>
                  <a:lnTo>
                    <a:pt x="1266" y="570"/>
                  </a:lnTo>
                  <a:lnTo>
                    <a:pt x="1259" y="574"/>
                  </a:lnTo>
                  <a:lnTo>
                    <a:pt x="1250" y="574"/>
                  </a:lnTo>
                  <a:lnTo>
                    <a:pt x="1246" y="576"/>
                  </a:lnTo>
                  <a:lnTo>
                    <a:pt x="1241" y="574"/>
                  </a:lnTo>
                  <a:lnTo>
                    <a:pt x="1237" y="572"/>
                  </a:lnTo>
                  <a:lnTo>
                    <a:pt x="1233" y="567"/>
                  </a:lnTo>
                  <a:lnTo>
                    <a:pt x="1228" y="565"/>
                  </a:lnTo>
                  <a:lnTo>
                    <a:pt x="1224" y="565"/>
                  </a:lnTo>
                  <a:lnTo>
                    <a:pt x="1219" y="567"/>
                  </a:lnTo>
                  <a:lnTo>
                    <a:pt x="1213" y="572"/>
                  </a:lnTo>
                  <a:lnTo>
                    <a:pt x="1202" y="572"/>
                  </a:lnTo>
                  <a:lnTo>
                    <a:pt x="1189" y="574"/>
                  </a:lnTo>
                  <a:lnTo>
                    <a:pt x="1175" y="580"/>
                  </a:lnTo>
                  <a:lnTo>
                    <a:pt x="1173" y="587"/>
                  </a:lnTo>
                  <a:lnTo>
                    <a:pt x="1169" y="591"/>
                  </a:lnTo>
                  <a:lnTo>
                    <a:pt x="1162" y="594"/>
                  </a:lnTo>
                  <a:lnTo>
                    <a:pt x="1158" y="594"/>
                  </a:lnTo>
                  <a:lnTo>
                    <a:pt x="1153" y="591"/>
                  </a:lnTo>
                  <a:lnTo>
                    <a:pt x="1149" y="589"/>
                  </a:lnTo>
                  <a:lnTo>
                    <a:pt x="1147" y="591"/>
                  </a:lnTo>
                  <a:lnTo>
                    <a:pt x="1145" y="596"/>
                  </a:lnTo>
                  <a:lnTo>
                    <a:pt x="1142" y="602"/>
                  </a:lnTo>
                  <a:lnTo>
                    <a:pt x="1140" y="607"/>
                  </a:lnTo>
                  <a:lnTo>
                    <a:pt x="1136" y="609"/>
                  </a:lnTo>
                  <a:lnTo>
                    <a:pt x="1131" y="611"/>
                  </a:lnTo>
                  <a:lnTo>
                    <a:pt x="1125" y="611"/>
                  </a:lnTo>
                  <a:lnTo>
                    <a:pt x="1118" y="611"/>
                  </a:lnTo>
                  <a:lnTo>
                    <a:pt x="1114" y="613"/>
                  </a:lnTo>
                  <a:lnTo>
                    <a:pt x="1107" y="620"/>
                  </a:lnTo>
                  <a:lnTo>
                    <a:pt x="1101" y="629"/>
                  </a:lnTo>
                  <a:lnTo>
                    <a:pt x="1092" y="635"/>
                  </a:lnTo>
                  <a:lnTo>
                    <a:pt x="1087" y="644"/>
                  </a:lnTo>
                  <a:lnTo>
                    <a:pt x="1087" y="651"/>
                  </a:lnTo>
                  <a:lnTo>
                    <a:pt x="1087" y="657"/>
                  </a:lnTo>
                  <a:lnTo>
                    <a:pt x="1090" y="664"/>
                  </a:lnTo>
                  <a:lnTo>
                    <a:pt x="1090" y="671"/>
                  </a:lnTo>
                  <a:lnTo>
                    <a:pt x="1087" y="673"/>
                  </a:lnTo>
                  <a:lnTo>
                    <a:pt x="1081" y="675"/>
                  </a:lnTo>
                  <a:lnTo>
                    <a:pt x="1074" y="682"/>
                  </a:lnTo>
                  <a:lnTo>
                    <a:pt x="1068" y="688"/>
                  </a:lnTo>
                  <a:lnTo>
                    <a:pt x="1061" y="695"/>
                  </a:lnTo>
                  <a:lnTo>
                    <a:pt x="1054" y="699"/>
                  </a:lnTo>
                  <a:lnTo>
                    <a:pt x="1046" y="704"/>
                  </a:lnTo>
                  <a:lnTo>
                    <a:pt x="1037" y="706"/>
                  </a:lnTo>
                  <a:lnTo>
                    <a:pt x="1026" y="708"/>
                  </a:lnTo>
                  <a:lnTo>
                    <a:pt x="1019" y="710"/>
                  </a:lnTo>
                  <a:lnTo>
                    <a:pt x="1015" y="708"/>
                  </a:lnTo>
                  <a:lnTo>
                    <a:pt x="1010" y="706"/>
                  </a:lnTo>
                  <a:lnTo>
                    <a:pt x="1006" y="708"/>
                  </a:lnTo>
                  <a:lnTo>
                    <a:pt x="999" y="710"/>
                  </a:lnTo>
                  <a:lnTo>
                    <a:pt x="997" y="715"/>
                  </a:lnTo>
                  <a:lnTo>
                    <a:pt x="993" y="723"/>
                  </a:lnTo>
                  <a:lnTo>
                    <a:pt x="986" y="734"/>
                  </a:lnTo>
                  <a:lnTo>
                    <a:pt x="979" y="743"/>
                  </a:lnTo>
                  <a:lnTo>
                    <a:pt x="971" y="750"/>
                  </a:lnTo>
                  <a:lnTo>
                    <a:pt x="960" y="756"/>
                  </a:lnTo>
                  <a:lnTo>
                    <a:pt x="953" y="763"/>
                  </a:lnTo>
                  <a:lnTo>
                    <a:pt x="935" y="765"/>
                  </a:lnTo>
                  <a:lnTo>
                    <a:pt x="913" y="765"/>
                  </a:lnTo>
                  <a:lnTo>
                    <a:pt x="907" y="765"/>
                  </a:lnTo>
                  <a:lnTo>
                    <a:pt x="898" y="765"/>
                  </a:lnTo>
                  <a:lnTo>
                    <a:pt x="891" y="763"/>
                  </a:lnTo>
                  <a:lnTo>
                    <a:pt x="887" y="759"/>
                  </a:lnTo>
                  <a:lnTo>
                    <a:pt x="880" y="754"/>
                  </a:lnTo>
                  <a:lnTo>
                    <a:pt x="869" y="750"/>
                  </a:lnTo>
                  <a:lnTo>
                    <a:pt x="858" y="750"/>
                  </a:lnTo>
                  <a:lnTo>
                    <a:pt x="852" y="752"/>
                  </a:lnTo>
                  <a:lnTo>
                    <a:pt x="845" y="759"/>
                  </a:lnTo>
                  <a:lnTo>
                    <a:pt x="839" y="770"/>
                  </a:lnTo>
                  <a:lnTo>
                    <a:pt x="832" y="781"/>
                  </a:lnTo>
                  <a:lnTo>
                    <a:pt x="830" y="789"/>
                  </a:lnTo>
                  <a:lnTo>
                    <a:pt x="828" y="798"/>
                  </a:lnTo>
                  <a:lnTo>
                    <a:pt x="825" y="803"/>
                  </a:lnTo>
                  <a:lnTo>
                    <a:pt x="823" y="807"/>
                  </a:lnTo>
                  <a:lnTo>
                    <a:pt x="823" y="809"/>
                  </a:lnTo>
                  <a:lnTo>
                    <a:pt x="823" y="814"/>
                  </a:lnTo>
                  <a:lnTo>
                    <a:pt x="825" y="816"/>
                  </a:lnTo>
                  <a:lnTo>
                    <a:pt x="836" y="831"/>
                  </a:lnTo>
                  <a:lnTo>
                    <a:pt x="850" y="844"/>
                  </a:lnTo>
                  <a:lnTo>
                    <a:pt x="856" y="851"/>
                  </a:lnTo>
                  <a:lnTo>
                    <a:pt x="861" y="857"/>
                  </a:lnTo>
                  <a:lnTo>
                    <a:pt x="861" y="860"/>
                  </a:lnTo>
                  <a:lnTo>
                    <a:pt x="861" y="862"/>
                  </a:lnTo>
                  <a:lnTo>
                    <a:pt x="858" y="864"/>
                  </a:lnTo>
                  <a:lnTo>
                    <a:pt x="856" y="866"/>
                  </a:lnTo>
                  <a:lnTo>
                    <a:pt x="845" y="873"/>
                  </a:lnTo>
                  <a:lnTo>
                    <a:pt x="841" y="877"/>
                  </a:lnTo>
                  <a:lnTo>
                    <a:pt x="823" y="888"/>
                  </a:lnTo>
                  <a:lnTo>
                    <a:pt x="803" y="906"/>
                  </a:lnTo>
                  <a:lnTo>
                    <a:pt x="795" y="919"/>
                  </a:lnTo>
                  <a:lnTo>
                    <a:pt x="784" y="937"/>
                  </a:lnTo>
                  <a:lnTo>
                    <a:pt x="770" y="952"/>
                  </a:lnTo>
                  <a:lnTo>
                    <a:pt x="757" y="959"/>
                  </a:lnTo>
                  <a:lnTo>
                    <a:pt x="742" y="963"/>
                  </a:lnTo>
                  <a:lnTo>
                    <a:pt x="731" y="970"/>
                  </a:lnTo>
                  <a:lnTo>
                    <a:pt x="720" y="974"/>
                  </a:lnTo>
                  <a:lnTo>
                    <a:pt x="700" y="981"/>
                  </a:lnTo>
                  <a:lnTo>
                    <a:pt x="680" y="983"/>
                  </a:lnTo>
                  <a:lnTo>
                    <a:pt x="665" y="985"/>
                  </a:lnTo>
                  <a:lnTo>
                    <a:pt x="656" y="983"/>
                  </a:lnTo>
                  <a:lnTo>
                    <a:pt x="649" y="981"/>
                  </a:lnTo>
                  <a:lnTo>
                    <a:pt x="643" y="981"/>
                  </a:lnTo>
                  <a:lnTo>
                    <a:pt x="636" y="983"/>
                  </a:lnTo>
                  <a:lnTo>
                    <a:pt x="630" y="987"/>
                  </a:lnTo>
                  <a:lnTo>
                    <a:pt x="623" y="989"/>
                  </a:lnTo>
                  <a:lnTo>
                    <a:pt x="619" y="989"/>
                  </a:lnTo>
                  <a:lnTo>
                    <a:pt x="612" y="987"/>
                  </a:lnTo>
                  <a:lnTo>
                    <a:pt x="608" y="985"/>
                  </a:lnTo>
                  <a:lnTo>
                    <a:pt x="603" y="985"/>
                  </a:lnTo>
                  <a:lnTo>
                    <a:pt x="599" y="985"/>
                  </a:lnTo>
                  <a:lnTo>
                    <a:pt x="594" y="987"/>
                  </a:lnTo>
                  <a:lnTo>
                    <a:pt x="583" y="994"/>
                  </a:lnTo>
                  <a:lnTo>
                    <a:pt x="568" y="1000"/>
                  </a:lnTo>
                  <a:lnTo>
                    <a:pt x="559" y="1003"/>
                  </a:lnTo>
                  <a:lnTo>
                    <a:pt x="548" y="1007"/>
                  </a:lnTo>
                  <a:lnTo>
                    <a:pt x="539" y="1009"/>
                  </a:lnTo>
                  <a:lnTo>
                    <a:pt x="533" y="1014"/>
                  </a:lnTo>
                  <a:lnTo>
                    <a:pt x="515" y="1025"/>
                  </a:lnTo>
                  <a:lnTo>
                    <a:pt x="491" y="1036"/>
                  </a:lnTo>
                  <a:lnTo>
                    <a:pt x="473" y="1047"/>
                  </a:lnTo>
                  <a:lnTo>
                    <a:pt x="465" y="1055"/>
                  </a:lnTo>
                  <a:lnTo>
                    <a:pt x="458" y="1060"/>
                  </a:lnTo>
                  <a:lnTo>
                    <a:pt x="454" y="1064"/>
                  </a:lnTo>
                  <a:lnTo>
                    <a:pt x="449" y="1066"/>
                  </a:lnTo>
                  <a:lnTo>
                    <a:pt x="447" y="1064"/>
                  </a:lnTo>
                  <a:lnTo>
                    <a:pt x="443" y="1062"/>
                  </a:lnTo>
                  <a:lnTo>
                    <a:pt x="436" y="1060"/>
                  </a:lnTo>
                  <a:lnTo>
                    <a:pt x="432" y="1058"/>
                  </a:lnTo>
                  <a:lnTo>
                    <a:pt x="429" y="1051"/>
                  </a:lnTo>
                  <a:lnTo>
                    <a:pt x="429" y="1044"/>
                  </a:lnTo>
                  <a:lnTo>
                    <a:pt x="427" y="1040"/>
                  </a:lnTo>
                  <a:lnTo>
                    <a:pt x="423" y="1038"/>
                  </a:lnTo>
                  <a:lnTo>
                    <a:pt x="418" y="1038"/>
                  </a:lnTo>
                  <a:lnTo>
                    <a:pt x="412" y="1042"/>
                  </a:lnTo>
                  <a:lnTo>
                    <a:pt x="399" y="1044"/>
                  </a:lnTo>
                  <a:lnTo>
                    <a:pt x="385" y="1047"/>
                  </a:lnTo>
                  <a:lnTo>
                    <a:pt x="372" y="1042"/>
                  </a:lnTo>
                  <a:lnTo>
                    <a:pt x="359" y="1038"/>
                  </a:lnTo>
                  <a:lnTo>
                    <a:pt x="339" y="1029"/>
                  </a:lnTo>
                  <a:lnTo>
                    <a:pt x="319" y="1022"/>
                  </a:lnTo>
                  <a:lnTo>
                    <a:pt x="304" y="1020"/>
                  </a:lnTo>
                  <a:lnTo>
                    <a:pt x="293" y="1018"/>
                  </a:lnTo>
                  <a:lnTo>
                    <a:pt x="286" y="1016"/>
                  </a:lnTo>
                  <a:lnTo>
                    <a:pt x="280" y="1011"/>
                  </a:lnTo>
                  <a:lnTo>
                    <a:pt x="277" y="1007"/>
                  </a:lnTo>
                  <a:lnTo>
                    <a:pt x="273" y="1000"/>
                  </a:lnTo>
                  <a:lnTo>
                    <a:pt x="266" y="994"/>
                  </a:lnTo>
                  <a:lnTo>
                    <a:pt x="258" y="989"/>
                  </a:lnTo>
                  <a:lnTo>
                    <a:pt x="244" y="985"/>
                  </a:lnTo>
                  <a:lnTo>
                    <a:pt x="214" y="985"/>
                  </a:lnTo>
                  <a:lnTo>
                    <a:pt x="189" y="981"/>
                  </a:lnTo>
                  <a:lnTo>
                    <a:pt x="178" y="976"/>
                  </a:lnTo>
                  <a:lnTo>
                    <a:pt x="167" y="974"/>
                  </a:lnTo>
                  <a:lnTo>
                    <a:pt x="156" y="974"/>
                  </a:lnTo>
                  <a:lnTo>
                    <a:pt x="150" y="978"/>
                  </a:lnTo>
                  <a:lnTo>
                    <a:pt x="137" y="981"/>
                  </a:lnTo>
                  <a:lnTo>
                    <a:pt x="117" y="981"/>
                  </a:lnTo>
                  <a:lnTo>
                    <a:pt x="95" y="978"/>
                  </a:lnTo>
                  <a:lnTo>
                    <a:pt x="77" y="976"/>
                  </a:lnTo>
                  <a:lnTo>
                    <a:pt x="57" y="974"/>
                  </a:lnTo>
                  <a:lnTo>
                    <a:pt x="38" y="970"/>
                  </a:lnTo>
                  <a:lnTo>
                    <a:pt x="29" y="965"/>
                  </a:lnTo>
                  <a:lnTo>
                    <a:pt x="20" y="963"/>
                  </a:lnTo>
                  <a:lnTo>
                    <a:pt x="13" y="965"/>
                  </a:lnTo>
                  <a:lnTo>
                    <a:pt x="7" y="965"/>
                  </a:lnTo>
                  <a:lnTo>
                    <a:pt x="5" y="972"/>
                  </a:lnTo>
                  <a:lnTo>
                    <a:pt x="2" y="985"/>
                  </a:lnTo>
                  <a:lnTo>
                    <a:pt x="2" y="994"/>
                  </a:lnTo>
                  <a:lnTo>
                    <a:pt x="5" y="1005"/>
                  </a:lnTo>
                  <a:lnTo>
                    <a:pt x="7" y="1011"/>
                  </a:lnTo>
                  <a:lnTo>
                    <a:pt x="7" y="1020"/>
                  </a:lnTo>
                  <a:lnTo>
                    <a:pt x="7" y="1027"/>
                  </a:lnTo>
                  <a:lnTo>
                    <a:pt x="5" y="1033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0" y="1058"/>
                  </a:lnTo>
                  <a:lnTo>
                    <a:pt x="5" y="1071"/>
                  </a:lnTo>
                  <a:lnTo>
                    <a:pt x="16" y="1090"/>
                  </a:lnTo>
                  <a:lnTo>
                    <a:pt x="22" y="1104"/>
                  </a:lnTo>
                  <a:lnTo>
                    <a:pt x="33" y="1115"/>
                  </a:lnTo>
                  <a:lnTo>
                    <a:pt x="42" y="1126"/>
                  </a:lnTo>
                  <a:lnTo>
                    <a:pt x="46" y="1132"/>
                  </a:lnTo>
                  <a:lnTo>
                    <a:pt x="55" y="1137"/>
                  </a:lnTo>
                  <a:lnTo>
                    <a:pt x="57" y="1139"/>
                  </a:lnTo>
                  <a:lnTo>
                    <a:pt x="62" y="1139"/>
                  </a:lnTo>
                  <a:lnTo>
                    <a:pt x="66" y="1137"/>
                  </a:lnTo>
                  <a:lnTo>
                    <a:pt x="71" y="1134"/>
                  </a:lnTo>
                  <a:lnTo>
                    <a:pt x="77" y="1128"/>
                  </a:lnTo>
                  <a:lnTo>
                    <a:pt x="88" y="1119"/>
                  </a:lnTo>
                  <a:lnTo>
                    <a:pt x="97" y="1112"/>
                  </a:lnTo>
                  <a:lnTo>
                    <a:pt x="108" y="1110"/>
                  </a:lnTo>
                  <a:lnTo>
                    <a:pt x="128" y="1112"/>
                  </a:lnTo>
                  <a:lnTo>
                    <a:pt x="145" y="1110"/>
                  </a:lnTo>
                  <a:lnTo>
                    <a:pt x="154" y="1110"/>
                  </a:lnTo>
                  <a:lnTo>
                    <a:pt x="163" y="1112"/>
                  </a:lnTo>
                  <a:lnTo>
                    <a:pt x="170" y="1115"/>
                  </a:lnTo>
                  <a:lnTo>
                    <a:pt x="176" y="1123"/>
                  </a:lnTo>
                  <a:lnTo>
                    <a:pt x="178" y="1132"/>
                  </a:lnTo>
                  <a:lnTo>
                    <a:pt x="181" y="1143"/>
                  </a:lnTo>
                  <a:lnTo>
                    <a:pt x="181" y="1148"/>
                  </a:lnTo>
                  <a:lnTo>
                    <a:pt x="178" y="1150"/>
                  </a:lnTo>
                  <a:lnTo>
                    <a:pt x="176" y="1154"/>
                  </a:lnTo>
                  <a:lnTo>
                    <a:pt x="172" y="1156"/>
                  </a:lnTo>
                  <a:lnTo>
                    <a:pt x="163" y="1159"/>
                  </a:lnTo>
                  <a:lnTo>
                    <a:pt x="156" y="1163"/>
                  </a:lnTo>
                  <a:lnTo>
                    <a:pt x="152" y="1167"/>
                  </a:lnTo>
                  <a:lnTo>
                    <a:pt x="150" y="1172"/>
                  </a:lnTo>
                  <a:lnTo>
                    <a:pt x="148" y="1176"/>
                  </a:lnTo>
                  <a:lnTo>
                    <a:pt x="143" y="1181"/>
                  </a:lnTo>
                  <a:lnTo>
                    <a:pt x="141" y="1185"/>
                  </a:lnTo>
                  <a:lnTo>
                    <a:pt x="139" y="1187"/>
                  </a:lnTo>
                  <a:lnTo>
                    <a:pt x="139" y="1189"/>
                  </a:lnTo>
                  <a:lnTo>
                    <a:pt x="141" y="1192"/>
                  </a:lnTo>
                  <a:lnTo>
                    <a:pt x="150" y="1200"/>
                  </a:lnTo>
                  <a:lnTo>
                    <a:pt x="159" y="1207"/>
                  </a:lnTo>
                  <a:lnTo>
                    <a:pt x="165" y="1209"/>
                  </a:lnTo>
                  <a:lnTo>
                    <a:pt x="167" y="1209"/>
                  </a:lnTo>
                  <a:lnTo>
                    <a:pt x="170" y="1211"/>
                  </a:lnTo>
                  <a:lnTo>
                    <a:pt x="170" y="1216"/>
                  </a:lnTo>
                  <a:lnTo>
                    <a:pt x="172" y="1220"/>
                  </a:lnTo>
                  <a:lnTo>
                    <a:pt x="176" y="1222"/>
                  </a:lnTo>
                  <a:lnTo>
                    <a:pt x="178" y="1225"/>
                  </a:lnTo>
                  <a:lnTo>
                    <a:pt x="185" y="1225"/>
                  </a:lnTo>
                  <a:lnTo>
                    <a:pt x="194" y="1225"/>
                  </a:lnTo>
                  <a:lnTo>
                    <a:pt x="200" y="1225"/>
                  </a:lnTo>
                  <a:lnTo>
                    <a:pt x="203" y="1225"/>
                  </a:lnTo>
                  <a:lnTo>
                    <a:pt x="205" y="1227"/>
                  </a:lnTo>
                  <a:lnTo>
                    <a:pt x="205" y="1231"/>
                  </a:lnTo>
                  <a:lnTo>
                    <a:pt x="205" y="1238"/>
                  </a:lnTo>
                  <a:lnTo>
                    <a:pt x="205" y="1244"/>
                  </a:lnTo>
                  <a:lnTo>
                    <a:pt x="205" y="1249"/>
                  </a:lnTo>
                  <a:lnTo>
                    <a:pt x="205" y="1253"/>
                  </a:lnTo>
                  <a:lnTo>
                    <a:pt x="207" y="1255"/>
                  </a:lnTo>
                  <a:lnTo>
                    <a:pt x="214" y="1260"/>
                  </a:lnTo>
                  <a:lnTo>
                    <a:pt x="220" y="1264"/>
                  </a:lnTo>
                  <a:lnTo>
                    <a:pt x="231" y="1266"/>
                  </a:lnTo>
                  <a:lnTo>
                    <a:pt x="238" y="1271"/>
                  </a:lnTo>
                  <a:lnTo>
                    <a:pt x="242" y="1273"/>
                  </a:lnTo>
                  <a:lnTo>
                    <a:pt x="251" y="1275"/>
                  </a:lnTo>
                  <a:lnTo>
                    <a:pt x="260" y="1275"/>
                  </a:lnTo>
                  <a:lnTo>
                    <a:pt x="269" y="1277"/>
                  </a:lnTo>
                  <a:lnTo>
                    <a:pt x="280" y="1275"/>
                  </a:lnTo>
                  <a:lnTo>
                    <a:pt x="288" y="1275"/>
                  </a:lnTo>
                  <a:lnTo>
                    <a:pt x="295" y="1273"/>
                  </a:lnTo>
                  <a:lnTo>
                    <a:pt x="300" y="1271"/>
                  </a:lnTo>
                  <a:lnTo>
                    <a:pt x="302" y="1266"/>
                  </a:lnTo>
                  <a:lnTo>
                    <a:pt x="304" y="1266"/>
                  </a:lnTo>
                  <a:lnTo>
                    <a:pt x="308" y="1264"/>
                  </a:lnTo>
                  <a:lnTo>
                    <a:pt x="313" y="1264"/>
                  </a:lnTo>
                  <a:lnTo>
                    <a:pt x="319" y="1262"/>
                  </a:lnTo>
                  <a:lnTo>
                    <a:pt x="326" y="1258"/>
                  </a:lnTo>
                  <a:lnTo>
                    <a:pt x="333" y="1253"/>
                  </a:lnTo>
                  <a:lnTo>
                    <a:pt x="339" y="1244"/>
                  </a:lnTo>
                  <a:lnTo>
                    <a:pt x="346" y="1238"/>
                  </a:lnTo>
                  <a:lnTo>
                    <a:pt x="355" y="1233"/>
                  </a:lnTo>
                  <a:lnTo>
                    <a:pt x="366" y="1229"/>
                  </a:lnTo>
                  <a:lnTo>
                    <a:pt x="374" y="1229"/>
                  </a:lnTo>
                  <a:lnTo>
                    <a:pt x="383" y="1231"/>
                  </a:lnTo>
                  <a:lnTo>
                    <a:pt x="388" y="1231"/>
                  </a:lnTo>
                  <a:lnTo>
                    <a:pt x="394" y="1233"/>
                  </a:lnTo>
                  <a:lnTo>
                    <a:pt x="399" y="1240"/>
                  </a:lnTo>
                  <a:lnTo>
                    <a:pt x="405" y="1247"/>
                  </a:lnTo>
                  <a:lnTo>
                    <a:pt x="412" y="1255"/>
                  </a:lnTo>
                  <a:lnTo>
                    <a:pt x="412" y="1260"/>
                  </a:lnTo>
                  <a:lnTo>
                    <a:pt x="414" y="1264"/>
                  </a:lnTo>
                  <a:lnTo>
                    <a:pt x="412" y="1266"/>
                  </a:lnTo>
                  <a:lnTo>
                    <a:pt x="410" y="1271"/>
                  </a:lnTo>
                  <a:lnTo>
                    <a:pt x="405" y="1275"/>
                  </a:lnTo>
                  <a:lnTo>
                    <a:pt x="403" y="1277"/>
                  </a:lnTo>
                  <a:lnTo>
                    <a:pt x="401" y="1282"/>
                  </a:lnTo>
                  <a:lnTo>
                    <a:pt x="403" y="1286"/>
                  </a:lnTo>
                  <a:lnTo>
                    <a:pt x="405" y="1293"/>
                  </a:lnTo>
                  <a:lnTo>
                    <a:pt x="405" y="1299"/>
                  </a:lnTo>
                  <a:lnTo>
                    <a:pt x="403" y="1308"/>
                  </a:lnTo>
                  <a:lnTo>
                    <a:pt x="394" y="1313"/>
                  </a:lnTo>
                  <a:lnTo>
                    <a:pt x="388" y="1313"/>
                  </a:lnTo>
                  <a:lnTo>
                    <a:pt x="379" y="1315"/>
                  </a:lnTo>
                  <a:lnTo>
                    <a:pt x="377" y="1315"/>
                  </a:lnTo>
                  <a:lnTo>
                    <a:pt x="374" y="1317"/>
                  </a:lnTo>
                  <a:lnTo>
                    <a:pt x="374" y="1319"/>
                  </a:lnTo>
                  <a:lnTo>
                    <a:pt x="374" y="1324"/>
                  </a:lnTo>
                  <a:lnTo>
                    <a:pt x="379" y="1330"/>
                  </a:lnTo>
                  <a:lnTo>
                    <a:pt x="379" y="1334"/>
                  </a:lnTo>
                  <a:lnTo>
                    <a:pt x="379" y="1337"/>
                  </a:lnTo>
                  <a:lnTo>
                    <a:pt x="374" y="1339"/>
                  </a:lnTo>
                  <a:lnTo>
                    <a:pt x="374" y="1345"/>
                  </a:lnTo>
                  <a:lnTo>
                    <a:pt x="372" y="1354"/>
                  </a:lnTo>
                  <a:lnTo>
                    <a:pt x="374" y="1361"/>
                  </a:lnTo>
                  <a:lnTo>
                    <a:pt x="377" y="1365"/>
                  </a:lnTo>
                  <a:lnTo>
                    <a:pt x="388" y="1370"/>
                  </a:lnTo>
                  <a:lnTo>
                    <a:pt x="399" y="1376"/>
                  </a:lnTo>
                  <a:lnTo>
                    <a:pt x="403" y="1383"/>
                  </a:lnTo>
                  <a:lnTo>
                    <a:pt x="410" y="1387"/>
                  </a:lnTo>
                  <a:lnTo>
                    <a:pt x="416" y="1389"/>
                  </a:lnTo>
                  <a:lnTo>
                    <a:pt x="423" y="1387"/>
                  </a:lnTo>
                  <a:lnTo>
                    <a:pt x="429" y="1385"/>
                  </a:lnTo>
                  <a:lnTo>
                    <a:pt x="436" y="1383"/>
                  </a:lnTo>
                  <a:lnTo>
                    <a:pt x="443" y="1383"/>
                  </a:lnTo>
                  <a:lnTo>
                    <a:pt x="447" y="1383"/>
                  </a:lnTo>
                  <a:lnTo>
                    <a:pt x="454" y="1383"/>
                  </a:lnTo>
                  <a:lnTo>
                    <a:pt x="460" y="1381"/>
                  </a:lnTo>
                  <a:lnTo>
                    <a:pt x="467" y="1376"/>
                  </a:lnTo>
                  <a:lnTo>
                    <a:pt x="469" y="1372"/>
                  </a:lnTo>
                  <a:lnTo>
                    <a:pt x="473" y="1365"/>
                  </a:lnTo>
                  <a:lnTo>
                    <a:pt x="478" y="1359"/>
                  </a:lnTo>
                  <a:lnTo>
                    <a:pt x="484" y="1352"/>
                  </a:lnTo>
                  <a:lnTo>
                    <a:pt x="491" y="1348"/>
                  </a:lnTo>
                  <a:lnTo>
                    <a:pt x="498" y="1345"/>
                  </a:lnTo>
                  <a:lnTo>
                    <a:pt x="506" y="1341"/>
                  </a:lnTo>
                  <a:lnTo>
                    <a:pt x="509" y="1337"/>
                  </a:lnTo>
                  <a:lnTo>
                    <a:pt x="511" y="1334"/>
                  </a:lnTo>
                  <a:lnTo>
                    <a:pt x="513" y="1328"/>
                  </a:lnTo>
                  <a:lnTo>
                    <a:pt x="515" y="1321"/>
                  </a:lnTo>
                  <a:lnTo>
                    <a:pt x="515" y="1306"/>
                  </a:lnTo>
                  <a:lnTo>
                    <a:pt x="517" y="1291"/>
                  </a:lnTo>
                  <a:lnTo>
                    <a:pt x="520" y="1277"/>
                  </a:lnTo>
                  <a:lnTo>
                    <a:pt x="524" y="1269"/>
                  </a:lnTo>
                  <a:lnTo>
                    <a:pt x="528" y="1258"/>
                  </a:lnTo>
                  <a:lnTo>
                    <a:pt x="533" y="1249"/>
                  </a:lnTo>
                  <a:lnTo>
                    <a:pt x="537" y="1244"/>
                  </a:lnTo>
                  <a:lnTo>
                    <a:pt x="539" y="1240"/>
                  </a:lnTo>
                  <a:lnTo>
                    <a:pt x="544" y="1238"/>
                  </a:lnTo>
                  <a:lnTo>
                    <a:pt x="546" y="1238"/>
                  </a:lnTo>
                  <a:lnTo>
                    <a:pt x="555" y="1238"/>
                  </a:lnTo>
                  <a:lnTo>
                    <a:pt x="561" y="1233"/>
                  </a:lnTo>
                  <a:lnTo>
                    <a:pt x="564" y="1231"/>
                  </a:lnTo>
                  <a:lnTo>
                    <a:pt x="566" y="1231"/>
                  </a:lnTo>
                  <a:lnTo>
                    <a:pt x="568" y="1233"/>
                  </a:lnTo>
                  <a:lnTo>
                    <a:pt x="570" y="1240"/>
                  </a:lnTo>
                  <a:lnTo>
                    <a:pt x="572" y="1244"/>
                  </a:lnTo>
                  <a:lnTo>
                    <a:pt x="572" y="1247"/>
                  </a:lnTo>
                  <a:lnTo>
                    <a:pt x="575" y="1249"/>
                  </a:lnTo>
                  <a:lnTo>
                    <a:pt x="581" y="1253"/>
                  </a:lnTo>
                  <a:lnTo>
                    <a:pt x="583" y="1258"/>
                  </a:lnTo>
                  <a:lnTo>
                    <a:pt x="583" y="1260"/>
                  </a:lnTo>
                  <a:lnTo>
                    <a:pt x="583" y="1264"/>
                  </a:lnTo>
                  <a:lnTo>
                    <a:pt x="581" y="1271"/>
                  </a:lnTo>
                  <a:lnTo>
                    <a:pt x="572" y="1284"/>
                  </a:lnTo>
                  <a:lnTo>
                    <a:pt x="566" y="1297"/>
                  </a:lnTo>
                  <a:lnTo>
                    <a:pt x="568" y="1302"/>
                  </a:lnTo>
                  <a:lnTo>
                    <a:pt x="566" y="1304"/>
                  </a:lnTo>
                  <a:lnTo>
                    <a:pt x="566" y="1306"/>
                  </a:lnTo>
                  <a:lnTo>
                    <a:pt x="561" y="1308"/>
                  </a:lnTo>
                  <a:lnTo>
                    <a:pt x="559" y="1310"/>
                  </a:lnTo>
                  <a:lnTo>
                    <a:pt x="557" y="1315"/>
                  </a:lnTo>
                  <a:lnTo>
                    <a:pt x="559" y="1319"/>
                  </a:lnTo>
                  <a:lnTo>
                    <a:pt x="564" y="1321"/>
                  </a:lnTo>
                  <a:lnTo>
                    <a:pt x="570" y="1324"/>
                  </a:lnTo>
                  <a:lnTo>
                    <a:pt x="579" y="1328"/>
                  </a:lnTo>
                  <a:lnTo>
                    <a:pt x="586" y="1330"/>
                  </a:lnTo>
                  <a:lnTo>
                    <a:pt x="592" y="1330"/>
                  </a:lnTo>
                  <a:lnTo>
                    <a:pt x="599" y="1330"/>
                  </a:lnTo>
                  <a:lnTo>
                    <a:pt x="605" y="1330"/>
                  </a:lnTo>
                  <a:lnTo>
                    <a:pt x="612" y="1332"/>
                  </a:lnTo>
                  <a:lnTo>
                    <a:pt x="616" y="1339"/>
                  </a:lnTo>
                  <a:lnTo>
                    <a:pt x="623" y="1352"/>
                  </a:lnTo>
                  <a:lnTo>
                    <a:pt x="623" y="1356"/>
                  </a:lnTo>
                  <a:lnTo>
                    <a:pt x="632" y="1356"/>
                  </a:lnTo>
                  <a:lnTo>
                    <a:pt x="645" y="1359"/>
                  </a:lnTo>
                  <a:lnTo>
                    <a:pt x="649" y="1356"/>
                  </a:lnTo>
                  <a:lnTo>
                    <a:pt x="656" y="1352"/>
                  </a:lnTo>
                  <a:lnTo>
                    <a:pt x="660" y="1350"/>
                  </a:lnTo>
                  <a:lnTo>
                    <a:pt x="663" y="1350"/>
                  </a:lnTo>
                  <a:lnTo>
                    <a:pt x="667" y="1352"/>
                  </a:lnTo>
                  <a:lnTo>
                    <a:pt x="669" y="1354"/>
                  </a:lnTo>
                  <a:lnTo>
                    <a:pt x="674" y="1361"/>
                  </a:lnTo>
                  <a:lnTo>
                    <a:pt x="680" y="1365"/>
                  </a:lnTo>
                  <a:lnTo>
                    <a:pt x="682" y="1365"/>
                  </a:lnTo>
                  <a:lnTo>
                    <a:pt x="687" y="1365"/>
                  </a:lnTo>
                  <a:lnTo>
                    <a:pt x="691" y="1363"/>
                  </a:lnTo>
                  <a:lnTo>
                    <a:pt x="693" y="1359"/>
                  </a:lnTo>
                  <a:lnTo>
                    <a:pt x="702" y="1341"/>
                  </a:lnTo>
                  <a:lnTo>
                    <a:pt x="711" y="1328"/>
                  </a:lnTo>
                  <a:lnTo>
                    <a:pt x="724" y="1315"/>
                  </a:lnTo>
                  <a:lnTo>
                    <a:pt x="735" y="1299"/>
                  </a:lnTo>
                  <a:lnTo>
                    <a:pt x="737" y="1293"/>
                  </a:lnTo>
                  <a:lnTo>
                    <a:pt x="740" y="1286"/>
                  </a:lnTo>
                  <a:lnTo>
                    <a:pt x="744" y="1282"/>
                  </a:lnTo>
                  <a:lnTo>
                    <a:pt x="751" y="1280"/>
                  </a:lnTo>
                  <a:lnTo>
                    <a:pt x="757" y="1277"/>
                  </a:lnTo>
                  <a:lnTo>
                    <a:pt x="762" y="1275"/>
                  </a:lnTo>
                  <a:lnTo>
                    <a:pt x="764" y="1271"/>
                  </a:lnTo>
                  <a:lnTo>
                    <a:pt x="764" y="1266"/>
                  </a:lnTo>
                  <a:lnTo>
                    <a:pt x="762" y="1262"/>
                  </a:lnTo>
                  <a:lnTo>
                    <a:pt x="759" y="1255"/>
                  </a:lnTo>
                  <a:lnTo>
                    <a:pt x="762" y="1247"/>
                  </a:lnTo>
                  <a:lnTo>
                    <a:pt x="768" y="1240"/>
                  </a:lnTo>
                  <a:lnTo>
                    <a:pt x="777" y="1231"/>
                  </a:lnTo>
                  <a:lnTo>
                    <a:pt x="781" y="1225"/>
                  </a:lnTo>
                  <a:lnTo>
                    <a:pt x="784" y="1220"/>
                  </a:lnTo>
                  <a:lnTo>
                    <a:pt x="786" y="1218"/>
                  </a:lnTo>
                  <a:lnTo>
                    <a:pt x="788" y="1218"/>
                  </a:lnTo>
                  <a:lnTo>
                    <a:pt x="792" y="1220"/>
                  </a:lnTo>
                  <a:lnTo>
                    <a:pt x="801" y="1218"/>
                  </a:lnTo>
                  <a:lnTo>
                    <a:pt x="810" y="1222"/>
                  </a:lnTo>
                  <a:lnTo>
                    <a:pt x="812" y="1225"/>
                  </a:lnTo>
                  <a:lnTo>
                    <a:pt x="814" y="1225"/>
                  </a:lnTo>
                  <a:lnTo>
                    <a:pt x="817" y="1220"/>
                  </a:lnTo>
                  <a:lnTo>
                    <a:pt x="819" y="1214"/>
                  </a:lnTo>
                  <a:lnTo>
                    <a:pt x="823" y="1207"/>
                  </a:lnTo>
                  <a:lnTo>
                    <a:pt x="825" y="1203"/>
                  </a:lnTo>
                  <a:lnTo>
                    <a:pt x="830" y="1200"/>
                  </a:lnTo>
                  <a:lnTo>
                    <a:pt x="834" y="1198"/>
                  </a:lnTo>
                  <a:lnTo>
                    <a:pt x="839" y="1207"/>
                  </a:lnTo>
                  <a:lnTo>
                    <a:pt x="845" y="1216"/>
                  </a:lnTo>
                  <a:lnTo>
                    <a:pt x="845" y="1216"/>
                  </a:lnTo>
                  <a:lnTo>
                    <a:pt x="845" y="121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915066" y="3672100"/>
              <a:ext cx="682123" cy="600016"/>
            </a:xfrm>
            <a:custGeom>
              <a:avLst/>
              <a:gdLst/>
              <a:ahLst/>
              <a:cxnLst>
                <a:cxn ang="0">
                  <a:pos x="310" y="235"/>
                </a:cxn>
                <a:cxn ang="0">
                  <a:pos x="281" y="239"/>
                </a:cxn>
                <a:cxn ang="0">
                  <a:pos x="288" y="215"/>
                </a:cxn>
                <a:cxn ang="0">
                  <a:pos x="255" y="200"/>
                </a:cxn>
                <a:cxn ang="0">
                  <a:pos x="246" y="180"/>
                </a:cxn>
                <a:cxn ang="0">
                  <a:pos x="257" y="151"/>
                </a:cxn>
                <a:cxn ang="0">
                  <a:pos x="259" y="136"/>
                </a:cxn>
                <a:cxn ang="0">
                  <a:pos x="279" y="138"/>
                </a:cxn>
                <a:cxn ang="0">
                  <a:pos x="290" y="125"/>
                </a:cxn>
                <a:cxn ang="0">
                  <a:pos x="266" y="105"/>
                </a:cxn>
                <a:cxn ang="0">
                  <a:pos x="248" y="125"/>
                </a:cxn>
                <a:cxn ang="0">
                  <a:pos x="228" y="116"/>
                </a:cxn>
                <a:cxn ang="0">
                  <a:pos x="211" y="98"/>
                </a:cxn>
                <a:cxn ang="0">
                  <a:pos x="206" y="72"/>
                </a:cxn>
                <a:cxn ang="0">
                  <a:pos x="206" y="52"/>
                </a:cxn>
                <a:cxn ang="0">
                  <a:pos x="182" y="48"/>
                </a:cxn>
                <a:cxn ang="0">
                  <a:pos x="156" y="35"/>
                </a:cxn>
                <a:cxn ang="0">
                  <a:pos x="114" y="11"/>
                </a:cxn>
                <a:cxn ang="0">
                  <a:pos x="70" y="6"/>
                </a:cxn>
                <a:cxn ang="0">
                  <a:pos x="99" y="26"/>
                </a:cxn>
                <a:cxn ang="0">
                  <a:pos x="107" y="50"/>
                </a:cxn>
                <a:cxn ang="0">
                  <a:pos x="85" y="72"/>
                </a:cxn>
                <a:cxn ang="0">
                  <a:pos x="63" y="54"/>
                </a:cxn>
                <a:cxn ang="0">
                  <a:pos x="39" y="54"/>
                </a:cxn>
                <a:cxn ang="0">
                  <a:pos x="44" y="76"/>
                </a:cxn>
                <a:cxn ang="0">
                  <a:pos x="28" y="94"/>
                </a:cxn>
                <a:cxn ang="0">
                  <a:pos x="22" y="127"/>
                </a:cxn>
                <a:cxn ang="0">
                  <a:pos x="0" y="138"/>
                </a:cxn>
                <a:cxn ang="0">
                  <a:pos x="22" y="147"/>
                </a:cxn>
                <a:cxn ang="0">
                  <a:pos x="30" y="167"/>
                </a:cxn>
                <a:cxn ang="0">
                  <a:pos x="44" y="173"/>
                </a:cxn>
                <a:cxn ang="0">
                  <a:pos x="63" y="171"/>
                </a:cxn>
                <a:cxn ang="0">
                  <a:pos x="79" y="186"/>
                </a:cxn>
                <a:cxn ang="0">
                  <a:pos x="77" y="224"/>
                </a:cxn>
                <a:cxn ang="0">
                  <a:pos x="55" y="239"/>
                </a:cxn>
                <a:cxn ang="0">
                  <a:pos x="57" y="270"/>
                </a:cxn>
                <a:cxn ang="0">
                  <a:pos x="96" y="287"/>
                </a:cxn>
                <a:cxn ang="0">
                  <a:pos x="85" y="314"/>
                </a:cxn>
                <a:cxn ang="0">
                  <a:pos x="107" y="349"/>
                </a:cxn>
                <a:cxn ang="0">
                  <a:pos x="134" y="380"/>
                </a:cxn>
                <a:cxn ang="0">
                  <a:pos x="160" y="360"/>
                </a:cxn>
                <a:cxn ang="0">
                  <a:pos x="160" y="384"/>
                </a:cxn>
                <a:cxn ang="0">
                  <a:pos x="173" y="400"/>
                </a:cxn>
                <a:cxn ang="0">
                  <a:pos x="187" y="369"/>
                </a:cxn>
                <a:cxn ang="0">
                  <a:pos x="202" y="369"/>
                </a:cxn>
                <a:cxn ang="0">
                  <a:pos x="228" y="386"/>
                </a:cxn>
                <a:cxn ang="0">
                  <a:pos x="257" y="389"/>
                </a:cxn>
                <a:cxn ang="0">
                  <a:pos x="294" y="367"/>
                </a:cxn>
                <a:cxn ang="0">
                  <a:pos x="305" y="351"/>
                </a:cxn>
                <a:cxn ang="0">
                  <a:pos x="303" y="325"/>
                </a:cxn>
                <a:cxn ang="0">
                  <a:pos x="330" y="309"/>
                </a:cxn>
                <a:cxn ang="0">
                  <a:pos x="327" y="292"/>
                </a:cxn>
                <a:cxn ang="0">
                  <a:pos x="336" y="279"/>
                </a:cxn>
                <a:cxn ang="0">
                  <a:pos x="341" y="244"/>
                </a:cxn>
              </a:cxnLst>
              <a:rect l="0" t="0" r="r" b="b"/>
              <a:pathLst>
                <a:path w="341" h="400">
                  <a:moveTo>
                    <a:pt x="341" y="244"/>
                  </a:moveTo>
                  <a:lnTo>
                    <a:pt x="332" y="244"/>
                  </a:lnTo>
                  <a:lnTo>
                    <a:pt x="321" y="237"/>
                  </a:lnTo>
                  <a:lnTo>
                    <a:pt x="316" y="235"/>
                  </a:lnTo>
                  <a:lnTo>
                    <a:pt x="310" y="235"/>
                  </a:lnTo>
                  <a:lnTo>
                    <a:pt x="301" y="239"/>
                  </a:lnTo>
                  <a:lnTo>
                    <a:pt x="290" y="241"/>
                  </a:lnTo>
                  <a:lnTo>
                    <a:pt x="286" y="241"/>
                  </a:lnTo>
                  <a:lnTo>
                    <a:pt x="283" y="241"/>
                  </a:lnTo>
                  <a:lnTo>
                    <a:pt x="281" y="239"/>
                  </a:lnTo>
                  <a:lnTo>
                    <a:pt x="281" y="237"/>
                  </a:lnTo>
                  <a:lnTo>
                    <a:pt x="281" y="230"/>
                  </a:lnTo>
                  <a:lnTo>
                    <a:pt x="283" y="224"/>
                  </a:lnTo>
                  <a:lnTo>
                    <a:pt x="288" y="219"/>
                  </a:lnTo>
                  <a:lnTo>
                    <a:pt x="288" y="215"/>
                  </a:lnTo>
                  <a:lnTo>
                    <a:pt x="283" y="211"/>
                  </a:lnTo>
                  <a:lnTo>
                    <a:pt x="277" y="208"/>
                  </a:lnTo>
                  <a:lnTo>
                    <a:pt x="268" y="208"/>
                  </a:lnTo>
                  <a:lnTo>
                    <a:pt x="261" y="204"/>
                  </a:lnTo>
                  <a:lnTo>
                    <a:pt x="255" y="200"/>
                  </a:lnTo>
                  <a:lnTo>
                    <a:pt x="248" y="193"/>
                  </a:lnTo>
                  <a:lnTo>
                    <a:pt x="246" y="191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0"/>
                  </a:lnTo>
                  <a:lnTo>
                    <a:pt x="253" y="173"/>
                  </a:lnTo>
                  <a:lnTo>
                    <a:pt x="257" y="169"/>
                  </a:lnTo>
                  <a:lnTo>
                    <a:pt x="259" y="162"/>
                  </a:lnTo>
                  <a:lnTo>
                    <a:pt x="259" y="158"/>
                  </a:lnTo>
                  <a:lnTo>
                    <a:pt x="257" y="151"/>
                  </a:lnTo>
                  <a:lnTo>
                    <a:pt x="255" y="147"/>
                  </a:lnTo>
                  <a:lnTo>
                    <a:pt x="253" y="145"/>
                  </a:lnTo>
                  <a:lnTo>
                    <a:pt x="253" y="142"/>
                  </a:lnTo>
                  <a:lnTo>
                    <a:pt x="255" y="140"/>
                  </a:lnTo>
                  <a:lnTo>
                    <a:pt x="259" y="136"/>
                  </a:lnTo>
                  <a:lnTo>
                    <a:pt x="264" y="134"/>
                  </a:lnTo>
                  <a:lnTo>
                    <a:pt x="266" y="134"/>
                  </a:lnTo>
                  <a:lnTo>
                    <a:pt x="270" y="134"/>
                  </a:lnTo>
                  <a:lnTo>
                    <a:pt x="275" y="136"/>
                  </a:lnTo>
                  <a:lnTo>
                    <a:pt x="279" y="138"/>
                  </a:lnTo>
                  <a:lnTo>
                    <a:pt x="283" y="140"/>
                  </a:lnTo>
                  <a:lnTo>
                    <a:pt x="286" y="138"/>
                  </a:lnTo>
                  <a:lnTo>
                    <a:pt x="290" y="136"/>
                  </a:lnTo>
                  <a:lnTo>
                    <a:pt x="290" y="131"/>
                  </a:lnTo>
                  <a:lnTo>
                    <a:pt x="290" y="125"/>
                  </a:lnTo>
                  <a:lnTo>
                    <a:pt x="288" y="118"/>
                  </a:lnTo>
                  <a:lnTo>
                    <a:pt x="281" y="109"/>
                  </a:lnTo>
                  <a:lnTo>
                    <a:pt x="275" y="105"/>
                  </a:lnTo>
                  <a:lnTo>
                    <a:pt x="270" y="103"/>
                  </a:lnTo>
                  <a:lnTo>
                    <a:pt x="266" y="105"/>
                  </a:lnTo>
                  <a:lnTo>
                    <a:pt x="264" y="109"/>
                  </a:lnTo>
                  <a:lnTo>
                    <a:pt x="264" y="114"/>
                  </a:lnTo>
                  <a:lnTo>
                    <a:pt x="261" y="118"/>
                  </a:lnTo>
                  <a:lnTo>
                    <a:pt x="257" y="123"/>
                  </a:lnTo>
                  <a:lnTo>
                    <a:pt x="248" y="125"/>
                  </a:lnTo>
                  <a:lnTo>
                    <a:pt x="244" y="127"/>
                  </a:lnTo>
                  <a:lnTo>
                    <a:pt x="239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28" y="116"/>
                  </a:lnTo>
                  <a:lnTo>
                    <a:pt x="224" y="107"/>
                  </a:lnTo>
                  <a:lnTo>
                    <a:pt x="222" y="103"/>
                  </a:lnTo>
                  <a:lnTo>
                    <a:pt x="220" y="101"/>
                  </a:lnTo>
                  <a:lnTo>
                    <a:pt x="215" y="98"/>
                  </a:lnTo>
                  <a:lnTo>
                    <a:pt x="211" y="98"/>
                  </a:lnTo>
                  <a:lnTo>
                    <a:pt x="209" y="96"/>
                  </a:lnTo>
                  <a:lnTo>
                    <a:pt x="206" y="92"/>
                  </a:lnTo>
                  <a:lnTo>
                    <a:pt x="206" y="87"/>
                  </a:lnTo>
                  <a:lnTo>
                    <a:pt x="206" y="83"/>
                  </a:lnTo>
                  <a:lnTo>
                    <a:pt x="206" y="72"/>
                  </a:lnTo>
                  <a:lnTo>
                    <a:pt x="209" y="61"/>
                  </a:lnTo>
                  <a:lnTo>
                    <a:pt x="209" y="57"/>
                  </a:lnTo>
                  <a:lnTo>
                    <a:pt x="209" y="54"/>
                  </a:lnTo>
                  <a:lnTo>
                    <a:pt x="209" y="52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5" y="54"/>
                  </a:lnTo>
                  <a:lnTo>
                    <a:pt x="189" y="54"/>
                  </a:lnTo>
                  <a:lnTo>
                    <a:pt x="184" y="52"/>
                  </a:lnTo>
                  <a:lnTo>
                    <a:pt x="182" y="48"/>
                  </a:lnTo>
                  <a:lnTo>
                    <a:pt x="178" y="43"/>
                  </a:lnTo>
                  <a:lnTo>
                    <a:pt x="173" y="39"/>
                  </a:lnTo>
                  <a:lnTo>
                    <a:pt x="169" y="37"/>
                  </a:lnTo>
                  <a:lnTo>
                    <a:pt x="162" y="35"/>
                  </a:lnTo>
                  <a:lnTo>
                    <a:pt x="156" y="35"/>
                  </a:lnTo>
                  <a:lnTo>
                    <a:pt x="147" y="35"/>
                  </a:lnTo>
                  <a:lnTo>
                    <a:pt x="138" y="30"/>
                  </a:lnTo>
                  <a:lnTo>
                    <a:pt x="129" y="26"/>
                  </a:lnTo>
                  <a:lnTo>
                    <a:pt x="125" y="19"/>
                  </a:lnTo>
                  <a:lnTo>
                    <a:pt x="114" y="11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99" y="30"/>
                  </a:lnTo>
                  <a:lnTo>
                    <a:pt x="101" y="37"/>
                  </a:lnTo>
                  <a:lnTo>
                    <a:pt x="105" y="43"/>
                  </a:lnTo>
                  <a:lnTo>
                    <a:pt x="107" y="46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4" y="61"/>
                  </a:lnTo>
                  <a:lnTo>
                    <a:pt x="88" y="68"/>
                  </a:lnTo>
                  <a:lnTo>
                    <a:pt x="85" y="72"/>
                  </a:lnTo>
                  <a:lnTo>
                    <a:pt x="81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3" y="54"/>
                  </a:lnTo>
                  <a:lnTo>
                    <a:pt x="59" y="50"/>
                  </a:lnTo>
                  <a:lnTo>
                    <a:pt x="52" y="50"/>
                  </a:lnTo>
                  <a:lnTo>
                    <a:pt x="46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9" y="61"/>
                  </a:lnTo>
                  <a:lnTo>
                    <a:pt x="41" y="68"/>
                  </a:lnTo>
                  <a:lnTo>
                    <a:pt x="44" y="76"/>
                  </a:lnTo>
                  <a:lnTo>
                    <a:pt x="44" y="83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90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26" y="123"/>
                  </a:lnTo>
                  <a:lnTo>
                    <a:pt x="22" y="127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31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8" y="145"/>
                  </a:lnTo>
                  <a:lnTo>
                    <a:pt x="15" y="145"/>
                  </a:lnTo>
                  <a:lnTo>
                    <a:pt x="19" y="145"/>
                  </a:lnTo>
                  <a:lnTo>
                    <a:pt x="22" y="147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7" y="169"/>
                  </a:lnTo>
                  <a:lnTo>
                    <a:pt x="39" y="169"/>
                  </a:lnTo>
                  <a:lnTo>
                    <a:pt x="41" y="169"/>
                  </a:lnTo>
                  <a:lnTo>
                    <a:pt x="44" y="173"/>
                  </a:lnTo>
                  <a:lnTo>
                    <a:pt x="48" y="180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63" y="171"/>
                  </a:lnTo>
                  <a:lnTo>
                    <a:pt x="70" y="167"/>
                  </a:lnTo>
                  <a:lnTo>
                    <a:pt x="72" y="169"/>
                  </a:lnTo>
                  <a:lnTo>
                    <a:pt x="74" y="178"/>
                  </a:lnTo>
                  <a:lnTo>
                    <a:pt x="77" y="184"/>
                  </a:lnTo>
                  <a:lnTo>
                    <a:pt x="79" y="186"/>
                  </a:lnTo>
                  <a:lnTo>
                    <a:pt x="79" y="193"/>
                  </a:lnTo>
                  <a:lnTo>
                    <a:pt x="79" y="202"/>
                  </a:lnTo>
                  <a:lnTo>
                    <a:pt x="81" y="213"/>
                  </a:lnTo>
                  <a:lnTo>
                    <a:pt x="79" y="219"/>
                  </a:lnTo>
                  <a:lnTo>
                    <a:pt x="77" y="224"/>
                  </a:lnTo>
                  <a:lnTo>
                    <a:pt x="74" y="226"/>
                  </a:lnTo>
                  <a:lnTo>
                    <a:pt x="68" y="230"/>
                  </a:lnTo>
                  <a:lnTo>
                    <a:pt x="61" y="233"/>
                  </a:lnTo>
                  <a:lnTo>
                    <a:pt x="57" y="237"/>
                  </a:lnTo>
                  <a:lnTo>
                    <a:pt x="55" y="239"/>
                  </a:lnTo>
                  <a:lnTo>
                    <a:pt x="52" y="244"/>
                  </a:lnTo>
                  <a:lnTo>
                    <a:pt x="52" y="248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57" y="270"/>
                  </a:lnTo>
                  <a:lnTo>
                    <a:pt x="68" y="274"/>
                  </a:lnTo>
                  <a:lnTo>
                    <a:pt x="79" y="276"/>
                  </a:lnTo>
                  <a:lnTo>
                    <a:pt x="88" y="281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0" y="301"/>
                  </a:lnTo>
                  <a:lnTo>
                    <a:pt x="85" y="307"/>
                  </a:lnTo>
                  <a:lnTo>
                    <a:pt x="85" y="314"/>
                  </a:lnTo>
                  <a:lnTo>
                    <a:pt x="88" y="320"/>
                  </a:lnTo>
                  <a:lnTo>
                    <a:pt x="94" y="327"/>
                  </a:lnTo>
                  <a:lnTo>
                    <a:pt x="96" y="336"/>
                  </a:lnTo>
                  <a:lnTo>
                    <a:pt x="101" y="342"/>
                  </a:lnTo>
                  <a:lnTo>
                    <a:pt x="107" y="349"/>
                  </a:lnTo>
                  <a:lnTo>
                    <a:pt x="112" y="369"/>
                  </a:lnTo>
                  <a:lnTo>
                    <a:pt x="116" y="384"/>
                  </a:lnTo>
                  <a:lnTo>
                    <a:pt x="118" y="384"/>
                  </a:lnTo>
                  <a:lnTo>
                    <a:pt x="125" y="382"/>
                  </a:lnTo>
                  <a:lnTo>
                    <a:pt x="134" y="380"/>
                  </a:lnTo>
                  <a:lnTo>
                    <a:pt x="138" y="373"/>
                  </a:lnTo>
                  <a:lnTo>
                    <a:pt x="143" y="367"/>
                  </a:lnTo>
                  <a:lnTo>
                    <a:pt x="149" y="362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5" y="364"/>
                  </a:lnTo>
                  <a:lnTo>
                    <a:pt x="169" y="369"/>
                  </a:lnTo>
                  <a:lnTo>
                    <a:pt x="171" y="373"/>
                  </a:lnTo>
                  <a:lnTo>
                    <a:pt x="167" y="378"/>
                  </a:lnTo>
                  <a:lnTo>
                    <a:pt x="160" y="384"/>
                  </a:lnTo>
                  <a:lnTo>
                    <a:pt x="158" y="391"/>
                  </a:lnTo>
                  <a:lnTo>
                    <a:pt x="158" y="395"/>
                  </a:lnTo>
                  <a:lnTo>
                    <a:pt x="162" y="400"/>
                  </a:lnTo>
                  <a:lnTo>
                    <a:pt x="169" y="400"/>
                  </a:lnTo>
                  <a:lnTo>
                    <a:pt x="173" y="400"/>
                  </a:lnTo>
                  <a:lnTo>
                    <a:pt x="176" y="397"/>
                  </a:lnTo>
                  <a:lnTo>
                    <a:pt x="176" y="395"/>
                  </a:lnTo>
                  <a:lnTo>
                    <a:pt x="182" y="386"/>
                  </a:lnTo>
                  <a:lnTo>
                    <a:pt x="187" y="373"/>
                  </a:lnTo>
                  <a:lnTo>
                    <a:pt x="187" y="369"/>
                  </a:lnTo>
                  <a:lnTo>
                    <a:pt x="189" y="367"/>
                  </a:lnTo>
                  <a:lnTo>
                    <a:pt x="191" y="367"/>
                  </a:lnTo>
                  <a:lnTo>
                    <a:pt x="195" y="369"/>
                  </a:lnTo>
                  <a:lnTo>
                    <a:pt x="198" y="369"/>
                  </a:lnTo>
                  <a:lnTo>
                    <a:pt x="202" y="369"/>
                  </a:lnTo>
                  <a:lnTo>
                    <a:pt x="204" y="369"/>
                  </a:lnTo>
                  <a:lnTo>
                    <a:pt x="211" y="375"/>
                  </a:lnTo>
                  <a:lnTo>
                    <a:pt x="215" y="382"/>
                  </a:lnTo>
                  <a:lnTo>
                    <a:pt x="222" y="386"/>
                  </a:lnTo>
                  <a:lnTo>
                    <a:pt x="228" y="386"/>
                  </a:lnTo>
                  <a:lnTo>
                    <a:pt x="237" y="384"/>
                  </a:lnTo>
                  <a:lnTo>
                    <a:pt x="244" y="382"/>
                  </a:lnTo>
                  <a:lnTo>
                    <a:pt x="248" y="382"/>
                  </a:lnTo>
                  <a:lnTo>
                    <a:pt x="253" y="384"/>
                  </a:lnTo>
                  <a:lnTo>
                    <a:pt x="257" y="389"/>
                  </a:lnTo>
                  <a:lnTo>
                    <a:pt x="266" y="393"/>
                  </a:lnTo>
                  <a:lnTo>
                    <a:pt x="270" y="393"/>
                  </a:lnTo>
                  <a:lnTo>
                    <a:pt x="277" y="389"/>
                  </a:lnTo>
                  <a:lnTo>
                    <a:pt x="288" y="378"/>
                  </a:lnTo>
                  <a:lnTo>
                    <a:pt x="294" y="367"/>
                  </a:lnTo>
                  <a:lnTo>
                    <a:pt x="297" y="360"/>
                  </a:lnTo>
                  <a:lnTo>
                    <a:pt x="297" y="356"/>
                  </a:lnTo>
                  <a:lnTo>
                    <a:pt x="297" y="353"/>
                  </a:lnTo>
                  <a:lnTo>
                    <a:pt x="299" y="353"/>
                  </a:lnTo>
                  <a:lnTo>
                    <a:pt x="305" y="351"/>
                  </a:lnTo>
                  <a:lnTo>
                    <a:pt x="308" y="347"/>
                  </a:lnTo>
                  <a:lnTo>
                    <a:pt x="308" y="342"/>
                  </a:lnTo>
                  <a:lnTo>
                    <a:pt x="308" y="338"/>
                  </a:lnTo>
                  <a:lnTo>
                    <a:pt x="305" y="331"/>
                  </a:lnTo>
                  <a:lnTo>
                    <a:pt x="303" y="325"/>
                  </a:lnTo>
                  <a:lnTo>
                    <a:pt x="303" y="320"/>
                  </a:lnTo>
                  <a:lnTo>
                    <a:pt x="305" y="314"/>
                  </a:lnTo>
                  <a:lnTo>
                    <a:pt x="312" y="312"/>
                  </a:lnTo>
                  <a:lnTo>
                    <a:pt x="321" y="312"/>
                  </a:lnTo>
                  <a:lnTo>
                    <a:pt x="330" y="309"/>
                  </a:lnTo>
                  <a:lnTo>
                    <a:pt x="334" y="305"/>
                  </a:lnTo>
                  <a:lnTo>
                    <a:pt x="336" y="303"/>
                  </a:lnTo>
                  <a:lnTo>
                    <a:pt x="334" y="301"/>
                  </a:lnTo>
                  <a:lnTo>
                    <a:pt x="332" y="296"/>
                  </a:lnTo>
                  <a:lnTo>
                    <a:pt x="327" y="292"/>
                  </a:lnTo>
                  <a:lnTo>
                    <a:pt x="323" y="290"/>
                  </a:lnTo>
                  <a:lnTo>
                    <a:pt x="323" y="287"/>
                  </a:lnTo>
                  <a:lnTo>
                    <a:pt x="327" y="285"/>
                  </a:lnTo>
                  <a:lnTo>
                    <a:pt x="332" y="281"/>
                  </a:lnTo>
                  <a:lnTo>
                    <a:pt x="336" y="279"/>
                  </a:lnTo>
                  <a:lnTo>
                    <a:pt x="338" y="274"/>
                  </a:lnTo>
                  <a:lnTo>
                    <a:pt x="341" y="268"/>
                  </a:lnTo>
                  <a:lnTo>
                    <a:pt x="341" y="250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4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18815" y="3183087"/>
              <a:ext cx="374068" cy="489013"/>
            </a:xfrm>
            <a:custGeom>
              <a:avLst/>
              <a:gdLst/>
              <a:ahLst/>
              <a:cxnLst>
                <a:cxn ang="0">
                  <a:pos x="150" y="180"/>
                </a:cxn>
                <a:cxn ang="0">
                  <a:pos x="141" y="172"/>
                </a:cxn>
                <a:cxn ang="0">
                  <a:pos x="132" y="178"/>
                </a:cxn>
                <a:cxn ang="0">
                  <a:pos x="134" y="202"/>
                </a:cxn>
                <a:cxn ang="0">
                  <a:pos x="130" y="211"/>
                </a:cxn>
                <a:cxn ang="0">
                  <a:pos x="125" y="227"/>
                </a:cxn>
                <a:cxn ang="0">
                  <a:pos x="128" y="244"/>
                </a:cxn>
                <a:cxn ang="0">
                  <a:pos x="145" y="253"/>
                </a:cxn>
                <a:cxn ang="0">
                  <a:pos x="158" y="264"/>
                </a:cxn>
                <a:cxn ang="0">
                  <a:pos x="154" y="282"/>
                </a:cxn>
                <a:cxn ang="0">
                  <a:pos x="147" y="293"/>
                </a:cxn>
                <a:cxn ang="0">
                  <a:pos x="136" y="293"/>
                </a:cxn>
                <a:cxn ang="0">
                  <a:pos x="123" y="290"/>
                </a:cxn>
                <a:cxn ang="0">
                  <a:pos x="123" y="304"/>
                </a:cxn>
                <a:cxn ang="0">
                  <a:pos x="132" y="319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92" y="315"/>
                </a:cxn>
                <a:cxn ang="0">
                  <a:pos x="84" y="304"/>
                </a:cxn>
                <a:cxn ang="0">
                  <a:pos x="81" y="295"/>
                </a:cxn>
                <a:cxn ang="0">
                  <a:pos x="62" y="288"/>
                </a:cxn>
                <a:cxn ang="0">
                  <a:pos x="53" y="279"/>
                </a:cxn>
                <a:cxn ang="0">
                  <a:pos x="59" y="264"/>
                </a:cxn>
                <a:cxn ang="0">
                  <a:pos x="53" y="240"/>
                </a:cxn>
                <a:cxn ang="0">
                  <a:pos x="44" y="207"/>
                </a:cxn>
                <a:cxn ang="0">
                  <a:pos x="40" y="194"/>
                </a:cxn>
                <a:cxn ang="0">
                  <a:pos x="26" y="187"/>
                </a:cxn>
                <a:cxn ang="0">
                  <a:pos x="22" y="176"/>
                </a:cxn>
                <a:cxn ang="0">
                  <a:pos x="11" y="174"/>
                </a:cxn>
                <a:cxn ang="0">
                  <a:pos x="7" y="152"/>
                </a:cxn>
                <a:cxn ang="0">
                  <a:pos x="24" y="150"/>
                </a:cxn>
                <a:cxn ang="0">
                  <a:pos x="37" y="134"/>
                </a:cxn>
                <a:cxn ang="0">
                  <a:pos x="55" y="117"/>
                </a:cxn>
                <a:cxn ang="0">
                  <a:pos x="73" y="106"/>
                </a:cxn>
                <a:cxn ang="0">
                  <a:pos x="79" y="90"/>
                </a:cxn>
                <a:cxn ang="0">
                  <a:pos x="84" y="46"/>
                </a:cxn>
                <a:cxn ang="0">
                  <a:pos x="97" y="18"/>
                </a:cxn>
                <a:cxn ang="0">
                  <a:pos x="108" y="7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16"/>
                </a:cxn>
                <a:cxn ang="0">
                  <a:pos x="147" y="27"/>
                </a:cxn>
                <a:cxn ang="0">
                  <a:pos x="145" y="40"/>
                </a:cxn>
                <a:cxn ang="0">
                  <a:pos x="132" y="71"/>
                </a:cxn>
                <a:cxn ang="0">
                  <a:pos x="125" y="77"/>
                </a:cxn>
                <a:cxn ang="0">
                  <a:pos x="123" y="88"/>
                </a:cxn>
                <a:cxn ang="0">
                  <a:pos x="143" y="97"/>
                </a:cxn>
                <a:cxn ang="0">
                  <a:pos x="163" y="99"/>
                </a:cxn>
                <a:cxn ang="0">
                  <a:pos x="180" y="108"/>
                </a:cxn>
                <a:cxn ang="0">
                  <a:pos x="180" y="134"/>
                </a:cxn>
                <a:cxn ang="0">
                  <a:pos x="174" y="167"/>
                </a:cxn>
                <a:cxn ang="0">
                  <a:pos x="176" y="176"/>
                </a:cxn>
                <a:cxn ang="0">
                  <a:pos x="156" y="180"/>
                </a:cxn>
              </a:cxnLst>
              <a:rect l="0" t="0" r="r" b="b"/>
              <a:pathLst>
                <a:path w="187" h="326">
                  <a:moveTo>
                    <a:pt x="156" y="180"/>
                  </a:moveTo>
                  <a:lnTo>
                    <a:pt x="152" y="180"/>
                  </a:lnTo>
                  <a:lnTo>
                    <a:pt x="150" y="180"/>
                  </a:lnTo>
                  <a:lnTo>
                    <a:pt x="145" y="176"/>
                  </a:lnTo>
                  <a:lnTo>
                    <a:pt x="143" y="174"/>
                  </a:lnTo>
                  <a:lnTo>
                    <a:pt x="141" y="17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32" y="189"/>
                  </a:lnTo>
                  <a:lnTo>
                    <a:pt x="132" y="198"/>
                  </a:lnTo>
                  <a:lnTo>
                    <a:pt x="134" y="202"/>
                  </a:lnTo>
                  <a:lnTo>
                    <a:pt x="136" y="207"/>
                  </a:lnTo>
                  <a:lnTo>
                    <a:pt x="134" y="209"/>
                  </a:lnTo>
                  <a:lnTo>
                    <a:pt x="130" y="211"/>
                  </a:lnTo>
                  <a:lnTo>
                    <a:pt x="128" y="213"/>
                  </a:lnTo>
                  <a:lnTo>
                    <a:pt x="125" y="220"/>
                  </a:lnTo>
                  <a:lnTo>
                    <a:pt x="125" y="227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8" y="244"/>
                  </a:lnTo>
                  <a:lnTo>
                    <a:pt x="132" y="246"/>
                  </a:lnTo>
                  <a:lnTo>
                    <a:pt x="134" y="249"/>
                  </a:lnTo>
                  <a:lnTo>
                    <a:pt x="145" y="253"/>
                  </a:lnTo>
                  <a:lnTo>
                    <a:pt x="154" y="257"/>
                  </a:lnTo>
                  <a:lnTo>
                    <a:pt x="158" y="260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71"/>
                  </a:lnTo>
                  <a:lnTo>
                    <a:pt x="154" y="282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7" y="293"/>
                  </a:lnTo>
                  <a:lnTo>
                    <a:pt x="145" y="295"/>
                  </a:lnTo>
                  <a:lnTo>
                    <a:pt x="143" y="295"/>
                  </a:lnTo>
                  <a:lnTo>
                    <a:pt x="136" y="293"/>
                  </a:lnTo>
                  <a:lnTo>
                    <a:pt x="130" y="290"/>
                  </a:lnTo>
                  <a:lnTo>
                    <a:pt x="125" y="288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32" y="315"/>
                  </a:lnTo>
                  <a:lnTo>
                    <a:pt x="132" y="319"/>
                  </a:lnTo>
                  <a:lnTo>
                    <a:pt x="130" y="321"/>
                  </a:lnTo>
                  <a:lnTo>
                    <a:pt x="125" y="323"/>
                  </a:lnTo>
                  <a:lnTo>
                    <a:pt x="121" y="323"/>
                  </a:lnTo>
                  <a:lnTo>
                    <a:pt x="119" y="326"/>
                  </a:lnTo>
                  <a:lnTo>
                    <a:pt x="114" y="326"/>
                  </a:lnTo>
                  <a:lnTo>
                    <a:pt x="112" y="321"/>
                  </a:lnTo>
                  <a:lnTo>
                    <a:pt x="106" y="317"/>
                  </a:lnTo>
                  <a:lnTo>
                    <a:pt x="97" y="317"/>
                  </a:lnTo>
                  <a:lnTo>
                    <a:pt x="92" y="315"/>
                  </a:lnTo>
                  <a:lnTo>
                    <a:pt x="88" y="312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9"/>
                  </a:lnTo>
                  <a:lnTo>
                    <a:pt x="84" y="297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0" y="293"/>
                  </a:lnTo>
                  <a:lnTo>
                    <a:pt x="62" y="288"/>
                  </a:lnTo>
                  <a:lnTo>
                    <a:pt x="57" y="286"/>
                  </a:lnTo>
                  <a:lnTo>
                    <a:pt x="55" y="284"/>
                  </a:lnTo>
                  <a:lnTo>
                    <a:pt x="53" y="279"/>
                  </a:lnTo>
                  <a:lnTo>
                    <a:pt x="53" y="277"/>
                  </a:lnTo>
                  <a:lnTo>
                    <a:pt x="55" y="271"/>
                  </a:lnTo>
                  <a:lnTo>
                    <a:pt x="59" y="264"/>
                  </a:lnTo>
                  <a:lnTo>
                    <a:pt x="59" y="257"/>
                  </a:lnTo>
                  <a:lnTo>
                    <a:pt x="57" y="249"/>
                  </a:lnTo>
                  <a:lnTo>
                    <a:pt x="53" y="240"/>
                  </a:lnTo>
                  <a:lnTo>
                    <a:pt x="51" y="231"/>
                  </a:lnTo>
                  <a:lnTo>
                    <a:pt x="44" y="220"/>
                  </a:lnTo>
                  <a:lnTo>
                    <a:pt x="44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4"/>
                  </a:lnTo>
                  <a:lnTo>
                    <a:pt x="35" y="191"/>
                  </a:lnTo>
                  <a:lnTo>
                    <a:pt x="31" y="189"/>
                  </a:lnTo>
                  <a:lnTo>
                    <a:pt x="26" y="187"/>
                  </a:lnTo>
                  <a:lnTo>
                    <a:pt x="24" y="185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15" y="174"/>
                  </a:lnTo>
                  <a:lnTo>
                    <a:pt x="11" y="174"/>
                  </a:lnTo>
                  <a:lnTo>
                    <a:pt x="2" y="161"/>
                  </a:lnTo>
                  <a:lnTo>
                    <a:pt x="0" y="152"/>
                  </a:lnTo>
                  <a:lnTo>
                    <a:pt x="7" y="152"/>
                  </a:lnTo>
                  <a:lnTo>
                    <a:pt x="11" y="152"/>
                  </a:lnTo>
                  <a:lnTo>
                    <a:pt x="18" y="152"/>
                  </a:lnTo>
                  <a:lnTo>
                    <a:pt x="24" y="150"/>
                  </a:lnTo>
                  <a:lnTo>
                    <a:pt x="31" y="145"/>
                  </a:lnTo>
                  <a:lnTo>
                    <a:pt x="33" y="141"/>
                  </a:lnTo>
                  <a:lnTo>
                    <a:pt x="37" y="134"/>
                  </a:lnTo>
                  <a:lnTo>
                    <a:pt x="42" y="128"/>
                  </a:lnTo>
                  <a:lnTo>
                    <a:pt x="48" y="121"/>
                  </a:lnTo>
                  <a:lnTo>
                    <a:pt x="55" y="117"/>
                  </a:lnTo>
                  <a:lnTo>
                    <a:pt x="62" y="114"/>
                  </a:lnTo>
                  <a:lnTo>
                    <a:pt x="70" y="110"/>
                  </a:lnTo>
                  <a:lnTo>
                    <a:pt x="73" y="106"/>
                  </a:lnTo>
                  <a:lnTo>
                    <a:pt x="75" y="103"/>
                  </a:lnTo>
                  <a:lnTo>
                    <a:pt x="77" y="97"/>
                  </a:lnTo>
                  <a:lnTo>
                    <a:pt x="79" y="90"/>
                  </a:lnTo>
                  <a:lnTo>
                    <a:pt x="79" y="75"/>
                  </a:lnTo>
                  <a:lnTo>
                    <a:pt x="81" y="60"/>
                  </a:lnTo>
                  <a:lnTo>
                    <a:pt x="84" y="46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97" y="18"/>
                  </a:lnTo>
                  <a:lnTo>
                    <a:pt x="101" y="1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6" y="13"/>
                  </a:lnTo>
                  <a:lnTo>
                    <a:pt x="136" y="16"/>
                  </a:lnTo>
                  <a:lnTo>
                    <a:pt x="139" y="18"/>
                  </a:lnTo>
                  <a:lnTo>
                    <a:pt x="145" y="22"/>
                  </a:lnTo>
                  <a:lnTo>
                    <a:pt x="147" y="27"/>
                  </a:lnTo>
                  <a:lnTo>
                    <a:pt x="147" y="29"/>
                  </a:lnTo>
                  <a:lnTo>
                    <a:pt x="147" y="33"/>
                  </a:lnTo>
                  <a:lnTo>
                    <a:pt x="145" y="40"/>
                  </a:lnTo>
                  <a:lnTo>
                    <a:pt x="136" y="53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28" y="90"/>
                  </a:lnTo>
                  <a:lnTo>
                    <a:pt x="134" y="93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3" y="99"/>
                  </a:lnTo>
                  <a:lnTo>
                    <a:pt x="169" y="99"/>
                  </a:lnTo>
                  <a:lnTo>
                    <a:pt x="176" y="101"/>
                  </a:lnTo>
                  <a:lnTo>
                    <a:pt x="180" y="108"/>
                  </a:lnTo>
                  <a:lnTo>
                    <a:pt x="187" y="121"/>
                  </a:lnTo>
                  <a:lnTo>
                    <a:pt x="187" y="125"/>
                  </a:lnTo>
                  <a:lnTo>
                    <a:pt x="180" y="134"/>
                  </a:lnTo>
                  <a:lnTo>
                    <a:pt x="174" y="147"/>
                  </a:lnTo>
                  <a:lnTo>
                    <a:pt x="172" y="156"/>
                  </a:lnTo>
                  <a:lnTo>
                    <a:pt x="174" y="167"/>
                  </a:lnTo>
                  <a:lnTo>
                    <a:pt x="176" y="172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67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694847" y="3133586"/>
              <a:ext cx="700126" cy="946526"/>
            </a:xfrm>
            <a:custGeom>
              <a:avLst/>
              <a:gdLst/>
              <a:ahLst/>
              <a:cxnLst>
                <a:cxn ang="0">
                  <a:pos x="319" y="444"/>
                </a:cxn>
                <a:cxn ang="0">
                  <a:pos x="350" y="493"/>
                </a:cxn>
                <a:cxn ang="0">
                  <a:pos x="330" y="515"/>
                </a:cxn>
                <a:cxn ang="0">
                  <a:pos x="306" y="517"/>
                </a:cxn>
                <a:cxn ang="0">
                  <a:pos x="257" y="510"/>
                </a:cxn>
                <a:cxn ang="0">
                  <a:pos x="266" y="526"/>
                </a:cxn>
                <a:cxn ang="0">
                  <a:pos x="277" y="539"/>
                </a:cxn>
                <a:cxn ang="0">
                  <a:pos x="297" y="556"/>
                </a:cxn>
                <a:cxn ang="0">
                  <a:pos x="264" y="565"/>
                </a:cxn>
                <a:cxn ang="0">
                  <a:pos x="264" y="598"/>
                </a:cxn>
                <a:cxn ang="0">
                  <a:pos x="262" y="625"/>
                </a:cxn>
                <a:cxn ang="0">
                  <a:pos x="231" y="614"/>
                </a:cxn>
                <a:cxn ang="0">
                  <a:pos x="196" y="605"/>
                </a:cxn>
                <a:cxn ang="0">
                  <a:pos x="154" y="600"/>
                </a:cxn>
                <a:cxn ang="0">
                  <a:pos x="130" y="585"/>
                </a:cxn>
                <a:cxn ang="0">
                  <a:pos x="112" y="578"/>
                </a:cxn>
                <a:cxn ang="0">
                  <a:pos x="97" y="585"/>
                </a:cxn>
                <a:cxn ang="0">
                  <a:pos x="73" y="563"/>
                </a:cxn>
                <a:cxn ang="0">
                  <a:pos x="24" y="570"/>
                </a:cxn>
                <a:cxn ang="0">
                  <a:pos x="4" y="556"/>
                </a:cxn>
                <a:cxn ang="0">
                  <a:pos x="11" y="539"/>
                </a:cxn>
                <a:cxn ang="0">
                  <a:pos x="15" y="521"/>
                </a:cxn>
                <a:cxn ang="0">
                  <a:pos x="0" y="501"/>
                </a:cxn>
                <a:cxn ang="0">
                  <a:pos x="18" y="493"/>
                </a:cxn>
                <a:cxn ang="0">
                  <a:pos x="48" y="488"/>
                </a:cxn>
                <a:cxn ang="0">
                  <a:pos x="51" y="444"/>
                </a:cxn>
                <a:cxn ang="0">
                  <a:pos x="35" y="418"/>
                </a:cxn>
                <a:cxn ang="0">
                  <a:pos x="46" y="391"/>
                </a:cxn>
                <a:cxn ang="0">
                  <a:pos x="53" y="376"/>
                </a:cxn>
                <a:cxn ang="0">
                  <a:pos x="88" y="387"/>
                </a:cxn>
                <a:cxn ang="0">
                  <a:pos x="125" y="383"/>
                </a:cxn>
                <a:cxn ang="0">
                  <a:pos x="121" y="359"/>
                </a:cxn>
                <a:cxn ang="0">
                  <a:pos x="147" y="361"/>
                </a:cxn>
                <a:cxn ang="0">
                  <a:pos x="180" y="339"/>
                </a:cxn>
                <a:cxn ang="0">
                  <a:pos x="176" y="299"/>
                </a:cxn>
                <a:cxn ang="0">
                  <a:pos x="174" y="264"/>
                </a:cxn>
                <a:cxn ang="0">
                  <a:pos x="139" y="251"/>
                </a:cxn>
                <a:cxn ang="0">
                  <a:pos x="125" y="238"/>
                </a:cxn>
                <a:cxn ang="0">
                  <a:pos x="88" y="218"/>
                </a:cxn>
                <a:cxn ang="0">
                  <a:pos x="84" y="189"/>
                </a:cxn>
                <a:cxn ang="0">
                  <a:pos x="125" y="158"/>
                </a:cxn>
                <a:cxn ang="0">
                  <a:pos x="150" y="163"/>
                </a:cxn>
                <a:cxn ang="0">
                  <a:pos x="178" y="143"/>
                </a:cxn>
                <a:cxn ang="0">
                  <a:pos x="220" y="84"/>
                </a:cxn>
                <a:cxn ang="0">
                  <a:pos x="238" y="64"/>
                </a:cxn>
                <a:cxn ang="0">
                  <a:pos x="260" y="22"/>
                </a:cxn>
                <a:cxn ang="0">
                  <a:pos x="288" y="27"/>
                </a:cxn>
                <a:cxn ang="0">
                  <a:pos x="306" y="2"/>
                </a:cxn>
                <a:cxn ang="0">
                  <a:pos x="312" y="46"/>
                </a:cxn>
                <a:cxn ang="0">
                  <a:pos x="304" y="90"/>
                </a:cxn>
                <a:cxn ang="0">
                  <a:pos x="286" y="128"/>
                </a:cxn>
                <a:cxn ang="0">
                  <a:pos x="304" y="154"/>
                </a:cxn>
                <a:cxn ang="0">
                  <a:pos x="295" y="180"/>
                </a:cxn>
                <a:cxn ang="0">
                  <a:pos x="290" y="202"/>
                </a:cxn>
                <a:cxn ang="0">
                  <a:pos x="295" y="253"/>
                </a:cxn>
                <a:cxn ang="0">
                  <a:pos x="306" y="308"/>
                </a:cxn>
                <a:cxn ang="0">
                  <a:pos x="288" y="367"/>
                </a:cxn>
                <a:cxn ang="0">
                  <a:pos x="293" y="402"/>
                </a:cxn>
              </a:cxnLst>
              <a:rect l="0" t="0" r="r" b="b"/>
              <a:pathLst>
                <a:path w="350" h="631">
                  <a:moveTo>
                    <a:pt x="301" y="413"/>
                  </a:moveTo>
                  <a:lnTo>
                    <a:pt x="308" y="422"/>
                  </a:lnTo>
                  <a:lnTo>
                    <a:pt x="312" y="431"/>
                  </a:lnTo>
                  <a:lnTo>
                    <a:pt x="317" y="435"/>
                  </a:lnTo>
                  <a:lnTo>
                    <a:pt x="319" y="438"/>
                  </a:lnTo>
                  <a:lnTo>
                    <a:pt x="319" y="444"/>
                  </a:lnTo>
                  <a:lnTo>
                    <a:pt x="321" y="451"/>
                  </a:lnTo>
                  <a:lnTo>
                    <a:pt x="326" y="460"/>
                  </a:lnTo>
                  <a:lnTo>
                    <a:pt x="332" y="466"/>
                  </a:lnTo>
                  <a:lnTo>
                    <a:pt x="339" y="473"/>
                  </a:lnTo>
                  <a:lnTo>
                    <a:pt x="345" y="477"/>
                  </a:lnTo>
                  <a:lnTo>
                    <a:pt x="350" y="493"/>
                  </a:lnTo>
                  <a:lnTo>
                    <a:pt x="350" y="506"/>
                  </a:lnTo>
                  <a:lnTo>
                    <a:pt x="345" y="506"/>
                  </a:lnTo>
                  <a:lnTo>
                    <a:pt x="337" y="512"/>
                  </a:lnTo>
                  <a:lnTo>
                    <a:pt x="332" y="517"/>
                  </a:lnTo>
                  <a:lnTo>
                    <a:pt x="330" y="517"/>
                  </a:lnTo>
                  <a:lnTo>
                    <a:pt x="330" y="515"/>
                  </a:lnTo>
                  <a:lnTo>
                    <a:pt x="328" y="510"/>
                  </a:lnTo>
                  <a:lnTo>
                    <a:pt x="323" y="508"/>
                  </a:lnTo>
                  <a:lnTo>
                    <a:pt x="319" y="508"/>
                  </a:lnTo>
                  <a:lnTo>
                    <a:pt x="315" y="510"/>
                  </a:lnTo>
                  <a:lnTo>
                    <a:pt x="310" y="515"/>
                  </a:lnTo>
                  <a:lnTo>
                    <a:pt x="306" y="517"/>
                  </a:lnTo>
                  <a:lnTo>
                    <a:pt x="299" y="517"/>
                  </a:lnTo>
                  <a:lnTo>
                    <a:pt x="290" y="515"/>
                  </a:lnTo>
                  <a:lnTo>
                    <a:pt x="282" y="510"/>
                  </a:lnTo>
                  <a:lnTo>
                    <a:pt x="273" y="510"/>
                  </a:lnTo>
                  <a:lnTo>
                    <a:pt x="264" y="510"/>
                  </a:lnTo>
                  <a:lnTo>
                    <a:pt x="257" y="510"/>
                  </a:lnTo>
                  <a:lnTo>
                    <a:pt x="253" y="512"/>
                  </a:lnTo>
                  <a:lnTo>
                    <a:pt x="251" y="515"/>
                  </a:lnTo>
                  <a:lnTo>
                    <a:pt x="251" y="519"/>
                  </a:lnTo>
                  <a:lnTo>
                    <a:pt x="255" y="521"/>
                  </a:lnTo>
                  <a:lnTo>
                    <a:pt x="262" y="523"/>
                  </a:lnTo>
                  <a:lnTo>
                    <a:pt x="266" y="526"/>
                  </a:lnTo>
                  <a:lnTo>
                    <a:pt x="268" y="528"/>
                  </a:lnTo>
                  <a:lnTo>
                    <a:pt x="271" y="530"/>
                  </a:lnTo>
                  <a:lnTo>
                    <a:pt x="271" y="534"/>
                  </a:lnTo>
                  <a:lnTo>
                    <a:pt x="273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84" y="539"/>
                  </a:lnTo>
                  <a:lnTo>
                    <a:pt x="290" y="539"/>
                  </a:lnTo>
                  <a:lnTo>
                    <a:pt x="295" y="543"/>
                  </a:lnTo>
                  <a:lnTo>
                    <a:pt x="297" y="548"/>
                  </a:lnTo>
                  <a:lnTo>
                    <a:pt x="297" y="552"/>
                  </a:lnTo>
                  <a:lnTo>
                    <a:pt x="297" y="556"/>
                  </a:lnTo>
                  <a:lnTo>
                    <a:pt x="295" y="559"/>
                  </a:lnTo>
                  <a:lnTo>
                    <a:pt x="288" y="559"/>
                  </a:lnTo>
                  <a:lnTo>
                    <a:pt x="282" y="556"/>
                  </a:lnTo>
                  <a:lnTo>
                    <a:pt x="275" y="559"/>
                  </a:lnTo>
                  <a:lnTo>
                    <a:pt x="268" y="561"/>
                  </a:lnTo>
                  <a:lnTo>
                    <a:pt x="264" y="565"/>
                  </a:lnTo>
                  <a:lnTo>
                    <a:pt x="260" y="567"/>
                  </a:lnTo>
                  <a:lnTo>
                    <a:pt x="255" y="574"/>
                  </a:lnTo>
                  <a:lnTo>
                    <a:pt x="255" y="581"/>
                  </a:lnTo>
                  <a:lnTo>
                    <a:pt x="257" y="589"/>
                  </a:lnTo>
                  <a:lnTo>
                    <a:pt x="262" y="594"/>
                  </a:lnTo>
                  <a:lnTo>
                    <a:pt x="264" y="598"/>
                  </a:lnTo>
                  <a:lnTo>
                    <a:pt x="266" y="603"/>
                  </a:lnTo>
                  <a:lnTo>
                    <a:pt x="266" y="607"/>
                  </a:lnTo>
                  <a:lnTo>
                    <a:pt x="264" y="614"/>
                  </a:lnTo>
                  <a:lnTo>
                    <a:pt x="264" y="620"/>
                  </a:lnTo>
                  <a:lnTo>
                    <a:pt x="264" y="625"/>
                  </a:lnTo>
                  <a:lnTo>
                    <a:pt x="262" y="625"/>
                  </a:lnTo>
                  <a:lnTo>
                    <a:pt x="249" y="629"/>
                  </a:lnTo>
                  <a:lnTo>
                    <a:pt x="242" y="631"/>
                  </a:lnTo>
                  <a:lnTo>
                    <a:pt x="238" y="631"/>
                  </a:lnTo>
                  <a:lnTo>
                    <a:pt x="233" y="627"/>
                  </a:lnTo>
                  <a:lnTo>
                    <a:pt x="233" y="620"/>
                  </a:lnTo>
                  <a:lnTo>
                    <a:pt x="231" y="614"/>
                  </a:lnTo>
                  <a:lnTo>
                    <a:pt x="229" y="611"/>
                  </a:lnTo>
                  <a:lnTo>
                    <a:pt x="224" y="611"/>
                  </a:lnTo>
                  <a:lnTo>
                    <a:pt x="218" y="614"/>
                  </a:lnTo>
                  <a:lnTo>
                    <a:pt x="209" y="611"/>
                  </a:lnTo>
                  <a:lnTo>
                    <a:pt x="202" y="609"/>
                  </a:lnTo>
                  <a:lnTo>
                    <a:pt x="196" y="605"/>
                  </a:lnTo>
                  <a:lnTo>
                    <a:pt x="189" y="598"/>
                  </a:lnTo>
                  <a:lnTo>
                    <a:pt x="180" y="594"/>
                  </a:lnTo>
                  <a:lnTo>
                    <a:pt x="174" y="594"/>
                  </a:lnTo>
                  <a:lnTo>
                    <a:pt x="167" y="596"/>
                  </a:lnTo>
                  <a:lnTo>
                    <a:pt x="161" y="598"/>
                  </a:lnTo>
                  <a:lnTo>
                    <a:pt x="154" y="600"/>
                  </a:lnTo>
                  <a:lnTo>
                    <a:pt x="150" y="603"/>
                  </a:lnTo>
                  <a:lnTo>
                    <a:pt x="145" y="600"/>
                  </a:lnTo>
                  <a:lnTo>
                    <a:pt x="141" y="596"/>
                  </a:lnTo>
                  <a:lnTo>
                    <a:pt x="136" y="592"/>
                  </a:lnTo>
                  <a:lnTo>
                    <a:pt x="132" y="587"/>
                  </a:lnTo>
                  <a:lnTo>
                    <a:pt x="130" y="585"/>
                  </a:lnTo>
                  <a:lnTo>
                    <a:pt x="125" y="587"/>
                  </a:lnTo>
                  <a:lnTo>
                    <a:pt x="121" y="587"/>
                  </a:lnTo>
                  <a:lnTo>
                    <a:pt x="119" y="587"/>
                  </a:lnTo>
                  <a:lnTo>
                    <a:pt x="117" y="585"/>
                  </a:lnTo>
                  <a:lnTo>
                    <a:pt x="114" y="583"/>
                  </a:lnTo>
                  <a:lnTo>
                    <a:pt x="112" y="578"/>
                  </a:lnTo>
                  <a:lnTo>
                    <a:pt x="110" y="578"/>
                  </a:lnTo>
                  <a:lnTo>
                    <a:pt x="108" y="581"/>
                  </a:lnTo>
                  <a:lnTo>
                    <a:pt x="103" y="583"/>
                  </a:lnTo>
                  <a:lnTo>
                    <a:pt x="101" y="585"/>
                  </a:lnTo>
                  <a:lnTo>
                    <a:pt x="99" y="585"/>
                  </a:lnTo>
                  <a:lnTo>
                    <a:pt x="97" y="585"/>
                  </a:lnTo>
                  <a:lnTo>
                    <a:pt x="95" y="585"/>
                  </a:lnTo>
                  <a:lnTo>
                    <a:pt x="92" y="578"/>
                  </a:lnTo>
                  <a:lnTo>
                    <a:pt x="88" y="572"/>
                  </a:lnTo>
                  <a:lnTo>
                    <a:pt x="86" y="565"/>
                  </a:lnTo>
                  <a:lnTo>
                    <a:pt x="79" y="563"/>
                  </a:lnTo>
                  <a:lnTo>
                    <a:pt x="73" y="563"/>
                  </a:lnTo>
                  <a:lnTo>
                    <a:pt x="66" y="565"/>
                  </a:lnTo>
                  <a:lnTo>
                    <a:pt x="51" y="567"/>
                  </a:lnTo>
                  <a:lnTo>
                    <a:pt x="37" y="574"/>
                  </a:lnTo>
                  <a:lnTo>
                    <a:pt x="33" y="576"/>
                  </a:lnTo>
                  <a:lnTo>
                    <a:pt x="29" y="574"/>
                  </a:lnTo>
                  <a:lnTo>
                    <a:pt x="24" y="570"/>
                  </a:lnTo>
                  <a:lnTo>
                    <a:pt x="22" y="565"/>
                  </a:lnTo>
                  <a:lnTo>
                    <a:pt x="20" y="561"/>
                  </a:lnTo>
                  <a:lnTo>
                    <a:pt x="18" y="556"/>
                  </a:lnTo>
                  <a:lnTo>
                    <a:pt x="15" y="554"/>
                  </a:lnTo>
                  <a:lnTo>
                    <a:pt x="11" y="556"/>
                  </a:lnTo>
                  <a:lnTo>
                    <a:pt x="4" y="556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7" y="541"/>
                  </a:lnTo>
                  <a:lnTo>
                    <a:pt x="11" y="539"/>
                  </a:lnTo>
                  <a:lnTo>
                    <a:pt x="13" y="537"/>
                  </a:lnTo>
                  <a:lnTo>
                    <a:pt x="13" y="534"/>
                  </a:lnTo>
                  <a:lnTo>
                    <a:pt x="11" y="532"/>
                  </a:lnTo>
                  <a:lnTo>
                    <a:pt x="11" y="528"/>
                  </a:lnTo>
                  <a:lnTo>
                    <a:pt x="13" y="523"/>
                  </a:lnTo>
                  <a:lnTo>
                    <a:pt x="15" y="521"/>
                  </a:lnTo>
                  <a:lnTo>
                    <a:pt x="13" y="517"/>
                  </a:lnTo>
                  <a:lnTo>
                    <a:pt x="9" y="515"/>
                  </a:lnTo>
                  <a:lnTo>
                    <a:pt x="2" y="508"/>
                  </a:lnTo>
                  <a:lnTo>
                    <a:pt x="0" y="506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2" y="501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5"/>
                  </a:lnTo>
                  <a:lnTo>
                    <a:pt x="13" y="493"/>
                  </a:lnTo>
                  <a:lnTo>
                    <a:pt x="18" y="493"/>
                  </a:lnTo>
                  <a:lnTo>
                    <a:pt x="22" y="495"/>
                  </a:lnTo>
                  <a:lnTo>
                    <a:pt x="29" y="495"/>
                  </a:lnTo>
                  <a:lnTo>
                    <a:pt x="40" y="495"/>
                  </a:lnTo>
                  <a:lnTo>
                    <a:pt x="46" y="495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4" y="484"/>
                  </a:lnTo>
                  <a:lnTo>
                    <a:pt x="42" y="477"/>
                  </a:lnTo>
                  <a:lnTo>
                    <a:pt x="42" y="468"/>
                  </a:lnTo>
                  <a:lnTo>
                    <a:pt x="42" y="462"/>
                  </a:lnTo>
                  <a:lnTo>
                    <a:pt x="46" y="453"/>
                  </a:lnTo>
                  <a:lnTo>
                    <a:pt x="51" y="444"/>
                  </a:lnTo>
                  <a:lnTo>
                    <a:pt x="53" y="438"/>
                  </a:lnTo>
                  <a:lnTo>
                    <a:pt x="55" y="431"/>
                  </a:lnTo>
                  <a:lnTo>
                    <a:pt x="51" y="427"/>
                  </a:lnTo>
                  <a:lnTo>
                    <a:pt x="46" y="422"/>
                  </a:lnTo>
                  <a:lnTo>
                    <a:pt x="40" y="420"/>
                  </a:lnTo>
                  <a:lnTo>
                    <a:pt x="35" y="418"/>
                  </a:lnTo>
                  <a:lnTo>
                    <a:pt x="35" y="413"/>
                  </a:lnTo>
                  <a:lnTo>
                    <a:pt x="35" y="409"/>
                  </a:lnTo>
                  <a:lnTo>
                    <a:pt x="42" y="405"/>
                  </a:lnTo>
                  <a:lnTo>
                    <a:pt x="46" y="400"/>
                  </a:lnTo>
                  <a:lnTo>
                    <a:pt x="46" y="396"/>
                  </a:lnTo>
                  <a:lnTo>
                    <a:pt x="46" y="391"/>
                  </a:lnTo>
                  <a:lnTo>
                    <a:pt x="42" y="385"/>
                  </a:lnTo>
                  <a:lnTo>
                    <a:pt x="42" y="383"/>
                  </a:lnTo>
                  <a:lnTo>
                    <a:pt x="42" y="380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53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5" y="378"/>
                  </a:lnTo>
                  <a:lnTo>
                    <a:pt x="79" y="380"/>
                  </a:lnTo>
                  <a:lnTo>
                    <a:pt x="86" y="385"/>
                  </a:lnTo>
                  <a:lnTo>
                    <a:pt x="88" y="387"/>
                  </a:lnTo>
                  <a:lnTo>
                    <a:pt x="92" y="389"/>
                  </a:lnTo>
                  <a:lnTo>
                    <a:pt x="97" y="387"/>
                  </a:lnTo>
                  <a:lnTo>
                    <a:pt x="101" y="385"/>
                  </a:lnTo>
                  <a:lnTo>
                    <a:pt x="110" y="383"/>
                  </a:lnTo>
                  <a:lnTo>
                    <a:pt x="121" y="383"/>
                  </a:lnTo>
                  <a:lnTo>
                    <a:pt x="125" y="383"/>
                  </a:lnTo>
                  <a:lnTo>
                    <a:pt x="130" y="378"/>
                  </a:lnTo>
                  <a:lnTo>
                    <a:pt x="130" y="376"/>
                  </a:lnTo>
                  <a:lnTo>
                    <a:pt x="128" y="372"/>
                  </a:lnTo>
                  <a:lnTo>
                    <a:pt x="123" y="370"/>
                  </a:lnTo>
                  <a:lnTo>
                    <a:pt x="121" y="363"/>
                  </a:lnTo>
                  <a:lnTo>
                    <a:pt x="121" y="359"/>
                  </a:lnTo>
                  <a:lnTo>
                    <a:pt x="125" y="356"/>
                  </a:lnTo>
                  <a:lnTo>
                    <a:pt x="130" y="356"/>
                  </a:lnTo>
                  <a:lnTo>
                    <a:pt x="134" y="359"/>
                  </a:lnTo>
                  <a:lnTo>
                    <a:pt x="139" y="361"/>
                  </a:lnTo>
                  <a:lnTo>
                    <a:pt x="143" y="361"/>
                  </a:lnTo>
                  <a:lnTo>
                    <a:pt x="147" y="361"/>
                  </a:lnTo>
                  <a:lnTo>
                    <a:pt x="150" y="356"/>
                  </a:lnTo>
                  <a:lnTo>
                    <a:pt x="158" y="354"/>
                  </a:lnTo>
                  <a:lnTo>
                    <a:pt x="169" y="354"/>
                  </a:lnTo>
                  <a:lnTo>
                    <a:pt x="176" y="352"/>
                  </a:lnTo>
                  <a:lnTo>
                    <a:pt x="180" y="345"/>
                  </a:lnTo>
                  <a:lnTo>
                    <a:pt x="180" y="339"/>
                  </a:lnTo>
                  <a:lnTo>
                    <a:pt x="178" y="332"/>
                  </a:lnTo>
                  <a:lnTo>
                    <a:pt x="174" y="326"/>
                  </a:lnTo>
                  <a:lnTo>
                    <a:pt x="169" y="315"/>
                  </a:lnTo>
                  <a:lnTo>
                    <a:pt x="169" y="308"/>
                  </a:lnTo>
                  <a:lnTo>
                    <a:pt x="172" y="301"/>
                  </a:lnTo>
                  <a:lnTo>
                    <a:pt x="176" y="299"/>
                  </a:lnTo>
                  <a:lnTo>
                    <a:pt x="178" y="295"/>
                  </a:lnTo>
                  <a:lnTo>
                    <a:pt x="180" y="288"/>
                  </a:lnTo>
                  <a:lnTo>
                    <a:pt x="180" y="277"/>
                  </a:lnTo>
                  <a:lnTo>
                    <a:pt x="178" y="271"/>
                  </a:lnTo>
                  <a:lnTo>
                    <a:pt x="176" y="266"/>
                  </a:lnTo>
                  <a:lnTo>
                    <a:pt x="174" y="264"/>
                  </a:lnTo>
                  <a:lnTo>
                    <a:pt x="172" y="262"/>
                  </a:lnTo>
                  <a:lnTo>
                    <a:pt x="165" y="260"/>
                  </a:lnTo>
                  <a:lnTo>
                    <a:pt x="161" y="255"/>
                  </a:lnTo>
                  <a:lnTo>
                    <a:pt x="156" y="251"/>
                  </a:lnTo>
                  <a:lnTo>
                    <a:pt x="145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32" y="246"/>
                  </a:lnTo>
                  <a:lnTo>
                    <a:pt x="130" y="242"/>
                  </a:lnTo>
                  <a:lnTo>
                    <a:pt x="130" y="240"/>
                  </a:lnTo>
                  <a:lnTo>
                    <a:pt x="125" y="238"/>
                  </a:lnTo>
                  <a:lnTo>
                    <a:pt x="119" y="235"/>
                  </a:lnTo>
                  <a:lnTo>
                    <a:pt x="108" y="231"/>
                  </a:lnTo>
                  <a:lnTo>
                    <a:pt x="97" y="229"/>
                  </a:lnTo>
                  <a:lnTo>
                    <a:pt x="92" y="227"/>
                  </a:lnTo>
                  <a:lnTo>
                    <a:pt x="88" y="222"/>
                  </a:lnTo>
                  <a:lnTo>
                    <a:pt x="88" y="218"/>
                  </a:lnTo>
                  <a:lnTo>
                    <a:pt x="88" y="211"/>
                  </a:lnTo>
                  <a:lnTo>
                    <a:pt x="88" y="209"/>
                  </a:lnTo>
                  <a:lnTo>
                    <a:pt x="88" y="207"/>
                  </a:lnTo>
                  <a:lnTo>
                    <a:pt x="88" y="205"/>
                  </a:lnTo>
                  <a:lnTo>
                    <a:pt x="86" y="200"/>
                  </a:lnTo>
                  <a:lnTo>
                    <a:pt x="84" y="189"/>
                  </a:lnTo>
                  <a:lnTo>
                    <a:pt x="86" y="180"/>
                  </a:lnTo>
                  <a:lnTo>
                    <a:pt x="92" y="167"/>
                  </a:lnTo>
                  <a:lnTo>
                    <a:pt x="99" y="158"/>
                  </a:lnTo>
                  <a:lnTo>
                    <a:pt x="108" y="158"/>
                  </a:lnTo>
                  <a:lnTo>
                    <a:pt x="121" y="161"/>
                  </a:lnTo>
                  <a:lnTo>
                    <a:pt x="125" y="158"/>
                  </a:lnTo>
                  <a:lnTo>
                    <a:pt x="132" y="154"/>
                  </a:lnTo>
                  <a:lnTo>
                    <a:pt x="136" y="152"/>
                  </a:lnTo>
                  <a:lnTo>
                    <a:pt x="139" y="152"/>
                  </a:lnTo>
                  <a:lnTo>
                    <a:pt x="143" y="154"/>
                  </a:lnTo>
                  <a:lnTo>
                    <a:pt x="145" y="156"/>
                  </a:lnTo>
                  <a:lnTo>
                    <a:pt x="150" y="163"/>
                  </a:lnTo>
                  <a:lnTo>
                    <a:pt x="156" y="167"/>
                  </a:lnTo>
                  <a:lnTo>
                    <a:pt x="158" y="167"/>
                  </a:lnTo>
                  <a:lnTo>
                    <a:pt x="163" y="167"/>
                  </a:lnTo>
                  <a:lnTo>
                    <a:pt x="167" y="165"/>
                  </a:lnTo>
                  <a:lnTo>
                    <a:pt x="169" y="161"/>
                  </a:lnTo>
                  <a:lnTo>
                    <a:pt x="178" y="143"/>
                  </a:lnTo>
                  <a:lnTo>
                    <a:pt x="187" y="130"/>
                  </a:lnTo>
                  <a:lnTo>
                    <a:pt x="200" y="117"/>
                  </a:lnTo>
                  <a:lnTo>
                    <a:pt x="211" y="101"/>
                  </a:lnTo>
                  <a:lnTo>
                    <a:pt x="213" y="95"/>
                  </a:lnTo>
                  <a:lnTo>
                    <a:pt x="216" y="88"/>
                  </a:lnTo>
                  <a:lnTo>
                    <a:pt x="220" y="84"/>
                  </a:lnTo>
                  <a:lnTo>
                    <a:pt x="227" y="82"/>
                  </a:lnTo>
                  <a:lnTo>
                    <a:pt x="233" y="79"/>
                  </a:lnTo>
                  <a:lnTo>
                    <a:pt x="238" y="77"/>
                  </a:lnTo>
                  <a:lnTo>
                    <a:pt x="240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57"/>
                  </a:lnTo>
                  <a:lnTo>
                    <a:pt x="238" y="49"/>
                  </a:lnTo>
                  <a:lnTo>
                    <a:pt x="244" y="42"/>
                  </a:lnTo>
                  <a:lnTo>
                    <a:pt x="253" y="33"/>
                  </a:lnTo>
                  <a:lnTo>
                    <a:pt x="257" y="27"/>
                  </a:lnTo>
                  <a:lnTo>
                    <a:pt x="260" y="22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8" y="22"/>
                  </a:lnTo>
                  <a:lnTo>
                    <a:pt x="277" y="20"/>
                  </a:lnTo>
                  <a:lnTo>
                    <a:pt x="286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3" y="22"/>
                  </a:lnTo>
                  <a:lnTo>
                    <a:pt x="295" y="16"/>
                  </a:lnTo>
                  <a:lnTo>
                    <a:pt x="299" y="9"/>
                  </a:lnTo>
                  <a:lnTo>
                    <a:pt x="301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5" y="9"/>
                  </a:lnTo>
                  <a:lnTo>
                    <a:pt x="321" y="18"/>
                  </a:lnTo>
                  <a:lnTo>
                    <a:pt x="319" y="29"/>
                  </a:lnTo>
                  <a:lnTo>
                    <a:pt x="317" y="42"/>
                  </a:lnTo>
                  <a:lnTo>
                    <a:pt x="312" y="46"/>
                  </a:lnTo>
                  <a:lnTo>
                    <a:pt x="310" y="51"/>
                  </a:lnTo>
                  <a:lnTo>
                    <a:pt x="308" y="55"/>
                  </a:lnTo>
                  <a:lnTo>
                    <a:pt x="308" y="62"/>
                  </a:lnTo>
                  <a:lnTo>
                    <a:pt x="306" y="73"/>
                  </a:lnTo>
                  <a:lnTo>
                    <a:pt x="304" y="84"/>
                  </a:lnTo>
                  <a:lnTo>
                    <a:pt x="304" y="90"/>
                  </a:lnTo>
                  <a:lnTo>
                    <a:pt x="301" y="95"/>
                  </a:lnTo>
                  <a:lnTo>
                    <a:pt x="297" y="99"/>
                  </a:lnTo>
                  <a:lnTo>
                    <a:pt x="293" y="104"/>
                  </a:lnTo>
                  <a:lnTo>
                    <a:pt x="288" y="112"/>
                  </a:lnTo>
                  <a:lnTo>
                    <a:pt x="286" y="121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8" y="136"/>
                  </a:lnTo>
                  <a:lnTo>
                    <a:pt x="290" y="139"/>
                  </a:lnTo>
                  <a:lnTo>
                    <a:pt x="297" y="143"/>
                  </a:lnTo>
                  <a:lnTo>
                    <a:pt x="301" y="147"/>
                  </a:lnTo>
                  <a:lnTo>
                    <a:pt x="304" y="154"/>
                  </a:lnTo>
                  <a:lnTo>
                    <a:pt x="304" y="158"/>
                  </a:lnTo>
                  <a:lnTo>
                    <a:pt x="304" y="165"/>
                  </a:lnTo>
                  <a:lnTo>
                    <a:pt x="301" y="172"/>
                  </a:lnTo>
                  <a:lnTo>
                    <a:pt x="297" y="176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7" y="183"/>
                  </a:lnTo>
                  <a:lnTo>
                    <a:pt x="299" y="185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5" y="198"/>
                  </a:lnTo>
                  <a:lnTo>
                    <a:pt x="290" y="202"/>
                  </a:lnTo>
                  <a:lnTo>
                    <a:pt x="286" y="209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8" y="235"/>
                  </a:lnTo>
                  <a:lnTo>
                    <a:pt x="293" y="242"/>
                  </a:lnTo>
                  <a:lnTo>
                    <a:pt x="295" y="253"/>
                  </a:lnTo>
                  <a:lnTo>
                    <a:pt x="295" y="268"/>
                  </a:lnTo>
                  <a:lnTo>
                    <a:pt x="295" y="275"/>
                  </a:lnTo>
                  <a:lnTo>
                    <a:pt x="295" y="282"/>
                  </a:lnTo>
                  <a:lnTo>
                    <a:pt x="297" y="286"/>
                  </a:lnTo>
                  <a:lnTo>
                    <a:pt x="301" y="295"/>
                  </a:lnTo>
                  <a:lnTo>
                    <a:pt x="306" y="308"/>
                  </a:lnTo>
                  <a:lnTo>
                    <a:pt x="308" y="319"/>
                  </a:lnTo>
                  <a:lnTo>
                    <a:pt x="306" y="330"/>
                  </a:lnTo>
                  <a:lnTo>
                    <a:pt x="301" y="337"/>
                  </a:lnTo>
                  <a:lnTo>
                    <a:pt x="297" y="345"/>
                  </a:lnTo>
                  <a:lnTo>
                    <a:pt x="293" y="356"/>
                  </a:lnTo>
                  <a:lnTo>
                    <a:pt x="288" y="367"/>
                  </a:lnTo>
                  <a:lnTo>
                    <a:pt x="288" y="378"/>
                  </a:lnTo>
                  <a:lnTo>
                    <a:pt x="288" y="385"/>
                  </a:lnTo>
                  <a:lnTo>
                    <a:pt x="288" y="394"/>
                  </a:lnTo>
                  <a:lnTo>
                    <a:pt x="288" y="396"/>
                  </a:lnTo>
                  <a:lnTo>
                    <a:pt x="290" y="400"/>
                  </a:lnTo>
                  <a:lnTo>
                    <a:pt x="293" y="402"/>
                  </a:lnTo>
                  <a:lnTo>
                    <a:pt x="295" y="402"/>
                  </a:lnTo>
                  <a:lnTo>
                    <a:pt x="297" y="409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301" y="41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81" y="765"/>
                </a:cxn>
                <a:cxn ang="0">
                  <a:pos x="777" y="739"/>
                </a:cxn>
                <a:cxn ang="0">
                  <a:pos x="808" y="721"/>
                </a:cxn>
                <a:cxn ang="0">
                  <a:pos x="801" y="662"/>
                </a:cxn>
                <a:cxn ang="0">
                  <a:pos x="810" y="622"/>
                </a:cxn>
                <a:cxn ang="0">
                  <a:pos x="863" y="631"/>
                </a:cxn>
                <a:cxn ang="0">
                  <a:pos x="887" y="603"/>
                </a:cxn>
                <a:cxn ang="0">
                  <a:pos x="942" y="596"/>
                </a:cxn>
                <a:cxn ang="0">
                  <a:pos x="946" y="532"/>
                </a:cxn>
                <a:cxn ang="0">
                  <a:pos x="905" y="495"/>
                </a:cxn>
                <a:cxn ang="0">
                  <a:pos x="858" y="471"/>
                </a:cxn>
                <a:cxn ang="0">
                  <a:pos x="819" y="449"/>
                </a:cxn>
                <a:cxn ang="0">
                  <a:pos x="806" y="490"/>
                </a:cxn>
                <a:cxn ang="0">
                  <a:pos x="836" y="537"/>
                </a:cxn>
                <a:cxn ang="0">
                  <a:pos x="814" y="570"/>
                </a:cxn>
                <a:cxn ang="0">
                  <a:pos x="808" y="598"/>
                </a:cxn>
                <a:cxn ang="0">
                  <a:pos x="764" y="587"/>
                </a:cxn>
                <a:cxn ang="0">
                  <a:pos x="731" y="556"/>
                </a:cxn>
                <a:cxn ang="0">
                  <a:pos x="722" y="479"/>
                </a:cxn>
                <a:cxn ang="0">
                  <a:pos x="693" y="451"/>
                </a:cxn>
                <a:cxn ang="0">
                  <a:pos x="630" y="416"/>
                </a:cxn>
                <a:cxn ang="0">
                  <a:pos x="616" y="365"/>
                </a:cxn>
                <a:cxn ang="0">
                  <a:pos x="643" y="328"/>
                </a:cxn>
                <a:cxn ang="0">
                  <a:pos x="636" y="279"/>
                </a:cxn>
                <a:cxn ang="0">
                  <a:pos x="561" y="308"/>
                </a:cxn>
                <a:cxn ang="0">
                  <a:pos x="502" y="321"/>
                </a:cxn>
                <a:cxn ang="0">
                  <a:pos x="447" y="290"/>
                </a:cxn>
                <a:cxn ang="0">
                  <a:pos x="414" y="266"/>
                </a:cxn>
                <a:cxn ang="0">
                  <a:pos x="383" y="231"/>
                </a:cxn>
                <a:cxn ang="0">
                  <a:pos x="423" y="194"/>
                </a:cxn>
                <a:cxn ang="0">
                  <a:pos x="339" y="158"/>
                </a:cxn>
                <a:cxn ang="0">
                  <a:pos x="275" y="161"/>
                </a:cxn>
                <a:cxn ang="0">
                  <a:pos x="249" y="57"/>
                </a:cxn>
                <a:cxn ang="0">
                  <a:pos x="216" y="9"/>
                </a:cxn>
                <a:cxn ang="0">
                  <a:pos x="176" y="24"/>
                </a:cxn>
                <a:cxn ang="0">
                  <a:pos x="139" y="57"/>
                </a:cxn>
                <a:cxn ang="0">
                  <a:pos x="75" y="84"/>
                </a:cxn>
                <a:cxn ang="0">
                  <a:pos x="0" y="165"/>
                </a:cxn>
                <a:cxn ang="0">
                  <a:pos x="11" y="253"/>
                </a:cxn>
                <a:cxn ang="0">
                  <a:pos x="75" y="277"/>
                </a:cxn>
                <a:cxn ang="0">
                  <a:pos x="152" y="315"/>
                </a:cxn>
                <a:cxn ang="0">
                  <a:pos x="236" y="295"/>
                </a:cxn>
                <a:cxn ang="0">
                  <a:pos x="302" y="293"/>
                </a:cxn>
                <a:cxn ang="0">
                  <a:pos x="359" y="323"/>
                </a:cxn>
                <a:cxn ang="0">
                  <a:pos x="394" y="345"/>
                </a:cxn>
                <a:cxn ang="0">
                  <a:pos x="462" y="398"/>
                </a:cxn>
                <a:cxn ang="0">
                  <a:pos x="515" y="409"/>
                </a:cxn>
                <a:cxn ang="0">
                  <a:pos x="546" y="455"/>
                </a:cxn>
                <a:cxn ang="0">
                  <a:pos x="568" y="515"/>
                </a:cxn>
                <a:cxn ang="0">
                  <a:pos x="577" y="545"/>
                </a:cxn>
                <a:cxn ang="0">
                  <a:pos x="561" y="589"/>
                </a:cxn>
                <a:cxn ang="0">
                  <a:pos x="537" y="596"/>
                </a:cxn>
                <a:cxn ang="0">
                  <a:pos x="522" y="635"/>
                </a:cxn>
                <a:cxn ang="0">
                  <a:pos x="511" y="682"/>
                </a:cxn>
                <a:cxn ang="0">
                  <a:pos x="451" y="673"/>
                </a:cxn>
                <a:cxn ang="0">
                  <a:pos x="482" y="710"/>
                </a:cxn>
                <a:cxn ang="0">
                  <a:pos x="526" y="737"/>
                </a:cxn>
                <a:cxn ang="0">
                  <a:pos x="546" y="704"/>
                </a:cxn>
                <a:cxn ang="0">
                  <a:pos x="590" y="708"/>
                </a:cxn>
                <a:cxn ang="0">
                  <a:pos x="614" y="750"/>
                </a:cxn>
                <a:cxn ang="0">
                  <a:pos x="658" y="759"/>
                </a:cxn>
                <a:cxn ang="0">
                  <a:pos x="671" y="785"/>
                </a:cxn>
                <a:cxn ang="0">
                  <a:pos x="724" y="825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162571" y="2767575"/>
              <a:ext cx="1892341" cy="1237534"/>
            </a:xfrm>
            <a:custGeom>
              <a:avLst/>
              <a:gdLst/>
              <a:ahLst/>
              <a:cxnLst>
                <a:cxn ang="0">
                  <a:pos x="779" y="761"/>
                </a:cxn>
                <a:cxn ang="0">
                  <a:pos x="784" y="737"/>
                </a:cxn>
                <a:cxn ang="0">
                  <a:pos x="812" y="697"/>
                </a:cxn>
                <a:cxn ang="0">
                  <a:pos x="812" y="644"/>
                </a:cxn>
                <a:cxn ang="0">
                  <a:pos x="841" y="622"/>
                </a:cxn>
                <a:cxn ang="0">
                  <a:pos x="896" y="620"/>
                </a:cxn>
                <a:cxn ang="0">
                  <a:pos x="916" y="600"/>
                </a:cxn>
                <a:cxn ang="0">
                  <a:pos x="942" y="543"/>
                </a:cxn>
                <a:cxn ang="0">
                  <a:pos x="911" y="495"/>
                </a:cxn>
                <a:cxn ang="0">
                  <a:pos x="858" y="471"/>
                </a:cxn>
                <a:cxn ang="0">
                  <a:pos x="814" y="449"/>
                </a:cxn>
                <a:cxn ang="0">
                  <a:pos x="803" y="504"/>
                </a:cxn>
                <a:cxn ang="0">
                  <a:pos x="836" y="548"/>
                </a:cxn>
                <a:cxn ang="0">
                  <a:pos x="801" y="570"/>
                </a:cxn>
                <a:cxn ang="0">
                  <a:pos x="790" y="598"/>
                </a:cxn>
                <a:cxn ang="0">
                  <a:pos x="748" y="570"/>
                </a:cxn>
                <a:cxn ang="0">
                  <a:pos x="729" y="508"/>
                </a:cxn>
                <a:cxn ang="0">
                  <a:pos x="700" y="453"/>
                </a:cxn>
                <a:cxn ang="0">
                  <a:pos x="641" y="422"/>
                </a:cxn>
                <a:cxn ang="0">
                  <a:pos x="616" y="365"/>
                </a:cxn>
                <a:cxn ang="0">
                  <a:pos x="645" y="323"/>
                </a:cxn>
                <a:cxn ang="0">
                  <a:pos x="625" y="277"/>
                </a:cxn>
                <a:cxn ang="0">
                  <a:pos x="546" y="312"/>
                </a:cxn>
                <a:cxn ang="0">
                  <a:pos x="473" y="312"/>
                </a:cxn>
                <a:cxn ang="0">
                  <a:pos x="442" y="271"/>
                </a:cxn>
                <a:cxn ang="0">
                  <a:pos x="392" y="246"/>
                </a:cxn>
                <a:cxn ang="0">
                  <a:pos x="414" y="202"/>
                </a:cxn>
                <a:cxn ang="0">
                  <a:pos x="370" y="158"/>
                </a:cxn>
                <a:cxn ang="0">
                  <a:pos x="284" y="172"/>
                </a:cxn>
                <a:cxn ang="0">
                  <a:pos x="249" y="57"/>
                </a:cxn>
                <a:cxn ang="0">
                  <a:pos x="233" y="16"/>
                </a:cxn>
                <a:cxn ang="0">
                  <a:pos x="176" y="20"/>
                </a:cxn>
                <a:cxn ang="0">
                  <a:pos x="139" y="57"/>
                </a:cxn>
                <a:cxn ang="0">
                  <a:pos x="66" y="95"/>
                </a:cxn>
                <a:cxn ang="0">
                  <a:pos x="5" y="205"/>
                </a:cxn>
                <a:cxn ang="0">
                  <a:pos x="9" y="260"/>
                </a:cxn>
                <a:cxn ang="0">
                  <a:pos x="99" y="282"/>
                </a:cxn>
                <a:cxn ang="0">
                  <a:pos x="194" y="297"/>
                </a:cxn>
                <a:cxn ang="0">
                  <a:pos x="277" y="290"/>
                </a:cxn>
                <a:cxn ang="0">
                  <a:pos x="343" y="317"/>
                </a:cxn>
                <a:cxn ang="0">
                  <a:pos x="392" y="330"/>
                </a:cxn>
                <a:cxn ang="0">
                  <a:pos x="456" y="387"/>
                </a:cxn>
                <a:cxn ang="0">
                  <a:pos x="515" y="409"/>
                </a:cxn>
                <a:cxn ang="0">
                  <a:pos x="546" y="457"/>
                </a:cxn>
                <a:cxn ang="0">
                  <a:pos x="570" y="519"/>
                </a:cxn>
                <a:cxn ang="0">
                  <a:pos x="570" y="570"/>
                </a:cxn>
                <a:cxn ang="0">
                  <a:pos x="548" y="583"/>
                </a:cxn>
                <a:cxn ang="0">
                  <a:pos x="537" y="616"/>
                </a:cxn>
                <a:cxn ang="0">
                  <a:pos x="506" y="662"/>
                </a:cxn>
                <a:cxn ang="0">
                  <a:pos x="458" y="679"/>
                </a:cxn>
                <a:cxn ang="0">
                  <a:pos x="467" y="704"/>
                </a:cxn>
                <a:cxn ang="0">
                  <a:pos x="515" y="734"/>
                </a:cxn>
                <a:cxn ang="0">
                  <a:pos x="546" y="704"/>
                </a:cxn>
                <a:cxn ang="0">
                  <a:pos x="590" y="715"/>
                </a:cxn>
                <a:cxn ang="0">
                  <a:pos x="630" y="765"/>
                </a:cxn>
                <a:cxn ang="0">
                  <a:pos x="663" y="763"/>
                </a:cxn>
                <a:cxn ang="0">
                  <a:pos x="685" y="814"/>
                </a:cxn>
                <a:cxn ang="0">
                  <a:pos x="744" y="807"/>
                </a:cxn>
              </a:cxnLst>
              <a:rect l="0" t="0" r="r" b="b"/>
              <a:pathLst>
                <a:path w="946" h="825">
                  <a:moveTo>
                    <a:pt x="764" y="794"/>
                  </a:moveTo>
                  <a:lnTo>
                    <a:pt x="766" y="792"/>
                  </a:lnTo>
                  <a:lnTo>
                    <a:pt x="773" y="785"/>
                  </a:lnTo>
                  <a:lnTo>
                    <a:pt x="777" y="783"/>
                  </a:lnTo>
                  <a:lnTo>
                    <a:pt x="779" y="781"/>
                  </a:lnTo>
                  <a:lnTo>
                    <a:pt x="779" y="778"/>
                  </a:lnTo>
                  <a:lnTo>
                    <a:pt x="777" y="776"/>
                  </a:lnTo>
                  <a:lnTo>
                    <a:pt x="777" y="772"/>
                  </a:lnTo>
                  <a:lnTo>
                    <a:pt x="779" y="767"/>
                  </a:lnTo>
                  <a:lnTo>
                    <a:pt x="781" y="765"/>
                  </a:lnTo>
                  <a:lnTo>
                    <a:pt x="779" y="761"/>
                  </a:lnTo>
                  <a:lnTo>
                    <a:pt x="775" y="759"/>
                  </a:lnTo>
                  <a:lnTo>
                    <a:pt x="768" y="752"/>
                  </a:lnTo>
                  <a:lnTo>
                    <a:pt x="766" y="750"/>
                  </a:lnTo>
                  <a:lnTo>
                    <a:pt x="766" y="748"/>
                  </a:lnTo>
                  <a:lnTo>
                    <a:pt x="766" y="745"/>
                  </a:lnTo>
                  <a:lnTo>
                    <a:pt x="768" y="745"/>
                  </a:lnTo>
                  <a:lnTo>
                    <a:pt x="773" y="743"/>
                  </a:lnTo>
                  <a:lnTo>
                    <a:pt x="775" y="741"/>
                  </a:lnTo>
                  <a:lnTo>
                    <a:pt x="777" y="739"/>
                  </a:lnTo>
                  <a:lnTo>
                    <a:pt x="779" y="737"/>
                  </a:lnTo>
                  <a:lnTo>
                    <a:pt x="784" y="737"/>
                  </a:lnTo>
                  <a:lnTo>
                    <a:pt x="788" y="739"/>
                  </a:lnTo>
                  <a:lnTo>
                    <a:pt x="795" y="739"/>
                  </a:lnTo>
                  <a:lnTo>
                    <a:pt x="806" y="739"/>
                  </a:lnTo>
                  <a:lnTo>
                    <a:pt x="812" y="739"/>
                  </a:lnTo>
                  <a:lnTo>
                    <a:pt x="814" y="734"/>
                  </a:lnTo>
                  <a:lnTo>
                    <a:pt x="814" y="732"/>
                  </a:lnTo>
                  <a:lnTo>
                    <a:pt x="810" y="728"/>
                  </a:lnTo>
                  <a:lnTo>
                    <a:pt x="808" y="721"/>
                  </a:lnTo>
                  <a:lnTo>
                    <a:pt x="808" y="712"/>
                  </a:lnTo>
                  <a:lnTo>
                    <a:pt x="808" y="706"/>
                  </a:lnTo>
                  <a:lnTo>
                    <a:pt x="812" y="697"/>
                  </a:lnTo>
                  <a:lnTo>
                    <a:pt x="817" y="688"/>
                  </a:lnTo>
                  <a:lnTo>
                    <a:pt x="819" y="682"/>
                  </a:lnTo>
                  <a:lnTo>
                    <a:pt x="821" y="675"/>
                  </a:lnTo>
                  <a:lnTo>
                    <a:pt x="817" y="671"/>
                  </a:lnTo>
                  <a:lnTo>
                    <a:pt x="812" y="666"/>
                  </a:lnTo>
                  <a:lnTo>
                    <a:pt x="806" y="664"/>
                  </a:lnTo>
                  <a:lnTo>
                    <a:pt x="801" y="662"/>
                  </a:lnTo>
                  <a:lnTo>
                    <a:pt x="801" y="657"/>
                  </a:lnTo>
                  <a:lnTo>
                    <a:pt x="801" y="653"/>
                  </a:lnTo>
                  <a:lnTo>
                    <a:pt x="808" y="649"/>
                  </a:lnTo>
                  <a:lnTo>
                    <a:pt x="812" y="644"/>
                  </a:lnTo>
                  <a:lnTo>
                    <a:pt x="812" y="640"/>
                  </a:lnTo>
                  <a:lnTo>
                    <a:pt x="812" y="635"/>
                  </a:lnTo>
                  <a:lnTo>
                    <a:pt x="808" y="629"/>
                  </a:lnTo>
                  <a:lnTo>
                    <a:pt x="808" y="627"/>
                  </a:lnTo>
                  <a:lnTo>
                    <a:pt x="808" y="624"/>
                  </a:lnTo>
                  <a:lnTo>
                    <a:pt x="810" y="622"/>
                  </a:lnTo>
                  <a:lnTo>
                    <a:pt x="812" y="622"/>
                  </a:lnTo>
                  <a:lnTo>
                    <a:pt x="819" y="620"/>
                  </a:lnTo>
                  <a:lnTo>
                    <a:pt x="825" y="620"/>
                  </a:lnTo>
                  <a:lnTo>
                    <a:pt x="834" y="620"/>
                  </a:lnTo>
                  <a:lnTo>
                    <a:pt x="841" y="622"/>
                  </a:lnTo>
                  <a:lnTo>
                    <a:pt x="845" y="624"/>
                  </a:lnTo>
                  <a:lnTo>
                    <a:pt x="852" y="629"/>
                  </a:lnTo>
                  <a:lnTo>
                    <a:pt x="854" y="631"/>
                  </a:lnTo>
                  <a:lnTo>
                    <a:pt x="858" y="633"/>
                  </a:lnTo>
                  <a:lnTo>
                    <a:pt x="863" y="631"/>
                  </a:lnTo>
                  <a:lnTo>
                    <a:pt x="867" y="629"/>
                  </a:lnTo>
                  <a:lnTo>
                    <a:pt x="876" y="627"/>
                  </a:lnTo>
                  <a:lnTo>
                    <a:pt x="887" y="627"/>
                  </a:lnTo>
                  <a:lnTo>
                    <a:pt x="891" y="627"/>
                  </a:lnTo>
                  <a:lnTo>
                    <a:pt x="896" y="622"/>
                  </a:lnTo>
                  <a:lnTo>
                    <a:pt x="896" y="620"/>
                  </a:lnTo>
                  <a:lnTo>
                    <a:pt x="894" y="616"/>
                  </a:lnTo>
                  <a:lnTo>
                    <a:pt x="889" y="614"/>
                  </a:lnTo>
                  <a:lnTo>
                    <a:pt x="887" y="607"/>
                  </a:lnTo>
                  <a:lnTo>
                    <a:pt x="887" y="603"/>
                  </a:lnTo>
                  <a:lnTo>
                    <a:pt x="891" y="600"/>
                  </a:lnTo>
                  <a:lnTo>
                    <a:pt x="896" y="600"/>
                  </a:lnTo>
                  <a:lnTo>
                    <a:pt x="900" y="603"/>
                  </a:lnTo>
                  <a:lnTo>
                    <a:pt x="905" y="605"/>
                  </a:lnTo>
                  <a:lnTo>
                    <a:pt x="909" y="605"/>
                  </a:lnTo>
                  <a:lnTo>
                    <a:pt x="913" y="605"/>
                  </a:lnTo>
                  <a:lnTo>
                    <a:pt x="916" y="600"/>
                  </a:lnTo>
                  <a:lnTo>
                    <a:pt x="924" y="598"/>
                  </a:lnTo>
                  <a:lnTo>
                    <a:pt x="935" y="598"/>
                  </a:lnTo>
                  <a:lnTo>
                    <a:pt x="942" y="596"/>
                  </a:lnTo>
                  <a:lnTo>
                    <a:pt x="946" y="589"/>
                  </a:lnTo>
                  <a:lnTo>
                    <a:pt x="946" y="583"/>
                  </a:lnTo>
                  <a:lnTo>
                    <a:pt x="944" y="576"/>
                  </a:lnTo>
                  <a:lnTo>
                    <a:pt x="940" y="570"/>
                  </a:lnTo>
                  <a:lnTo>
                    <a:pt x="935" y="559"/>
                  </a:lnTo>
                  <a:lnTo>
                    <a:pt x="935" y="552"/>
                  </a:lnTo>
                  <a:lnTo>
                    <a:pt x="938" y="545"/>
                  </a:lnTo>
                  <a:lnTo>
                    <a:pt x="942" y="543"/>
                  </a:lnTo>
                  <a:lnTo>
                    <a:pt x="944" y="539"/>
                  </a:lnTo>
                  <a:lnTo>
                    <a:pt x="946" y="532"/>
                  </a:lnTo>
                  <a:lnTo>
                    <a:pt x="946" y="521"/>
                  </a:lnTo>
                  <a:lnTo>
                    <a:pt x="944" y="515"/>
                  </a:lnTo>
                  <a:lnTo>
                    <a:pt x="942" y="510"/>
                  </a:lnTo>
                  <a:lnTo>
                    <a:pt x="940" y="508"/>
                  </a:lnTo>
                  <a:lnTo>
                    <a:pt x="938" y="506"/>
                  </a:lnTo>
                  <a:lnTo>
                    <a:pt x="931" y="504"/>
                  </a:lnTo>
                  <a:lnTo>
                    <a:pt x="927" y="499"/>
                  </a:lnTo>
                  <a:lnTo>
                    <a:pt x="922" y="495"/>
                  </a:lnTo>
                  <a:lnTo>
                    <a:pt x="911" y="495"/>
                  </a:lnTo>
                  <a:lnTo>
                    <a:pt x="905" y="495"/>
                  </a:lnTo>
                  <a:lnTo>
                    <a:pt x="902" y="493"/>
                  </a:lnTo>
                  <a:lnTo>
                    <a:pt x="900" y="493"/>
                  </a:lnTo>
                  <a:lnTo>
                    <a:pt x="898" y="490"/>
                  </a:lnTo>
                  <a:lnTo>
                    <a:pt x="896" y="486"/>
                  </a:lnTo>
                  <a:lnTo>
                    <a:pt x="896" y="484"/>
                  </a:lnTo>
                  <a:lnTo>
                    <a:pt x="891" y="482"/>
                  </a:lnTo>
                  <a:lnTo>
                    <a:pt x="885" y="479"/>
                  </a:lnTo>
                  <a:lnTo>
                    <a:pt x="874" y="475"/>
                  </a:lnTo>
                  <a:lnTo>
                    <a:pt x="863" y="473"/>
                  </a:lnTo>
                  <a:lnTo>
                    <a:pt x="858" y="471"/>
                  </a:lnTo>
                  <a:lnTo>
                    <a:pt x="854" y="466"/>
                  </a:lnTo>
                  <a:lnTo>
                    <a:pt x="854" y="462"/>
                  </a:lnTo>
                  <a:lnTo>
                    <a:pt x="854" y="455"/>
                  </a:lnTo>
                  <a:lnTo>
                    <a:pt x="845" y="457"/>
                  </a:lnTo>
                  <a:lnTo>
                    <a:pt x="834" y="457"/>
                  </a:lnTo>
                  <a:lnTo>
                    <a:pt x="830" y="457"/>
                  </a:lnTo>
                  <a:lnTo>
                    <a:pt x="828" y="457"/>
                  </a:lnTo>
                  <a:lnTo>
                    <a:pt x="823" y="453"/>
                  </a:lnTo>
                  <a:lnTo>
                    <a:pt x="821" y="451"/>
                  </a:lnTo>
                  <a:lnTo>
                    <a:pt x="819" y="449"/>
                  </a:lnTo>
                  <a:lnTo>
                    <a:pt x="814" y="449"/>
                  </a:lnTo>
                  <a:lnTo>
                    <a:pt x="812" y="451"/>
                  </a:lnTo>
                  <a:lnTo>
                    <a:pt x="810" y="455"/>
                  </a:lnTo>
                  <a:lnTo>
                    <a:pt x="810" y="466"/>
                  </a:lnTo>
                  <a:lnTo>
                    <a:pt x="810" y="475"/>
                  </a:lnTo>
                  <a:lnTo>
                    <a:pt x="812" y="479"/>
                  </a:lnTo>
                  <a:lnTo>
                    <a:pt x="814" y="484"/>
                  </a:lnTo>
                  <a:lnTo>
                    <a:pt x="812" y="486"/>
                  </a:lnTo>
                  <a:lnTo>
                    <a:pt x="808" y="488"/>
                  </a:lnTo>
                  <a:lnTo>
                    <a:pt x="806" y="490"/>
                  </a:lnTo>
                  <a:lnTo>
                    <a:pt x="803" y="497"/>
                  </a:lnTo>
                  <a:lnTo>
                    <a:pt x="803" y="504"/>
                  </a:lnTo>
                  <a:lnTo>
                    <a:pt x="803" y="512"/>
                  </a:lnTo>
                  <a:lnTo>
                    <a:pt x="803" y="517"/>
                  </a:lnTo>
                  <a:lnTo>
                    <a:pt x="806" y="521"/>
                  </a:lnTo>
                  <a:lnTo>
                    <a:pt x="810" y="523"/>
                  </a:lnTo>
                  <a:lnTo>
                    <a:pt x="812" y="526"/>
                  </a:lnTo>
                  <a:lnTo>
                    <a:pt x="823" y="530"/>
                  </a:lnTo>
                  <a:lnTo>
                    <a:pt x="832" y="534"/>
                  </a:lnTo>
                  <a:lnTo>
                    <a:pt x="836" y="537"/>
                  </a:lnTo>
                  <a:lnTo>
                    <a:pt x="836" y="541"/>
                  </a:lnTo>
                  <a:lnTo>
                    <a:pt x="836" y="543"/>
                  </a:lnTo>
                  <a:lnTo>
                    <a:pt x="836" y="548"/>
                  </a:lnTo>
                  <a:lnTo>
                    <a:pt x="832" y="559"/>
                  </a:lnTo>
                  <a:lnTo>
                    <a:pt x="828" y="565"/>
                  </a:lnTo>
                  <a:lnTo>
                    <a:pt x="828" y="570"/>
                  </a:lnTo>
                  <a:lnTo>
                    <a:pt x="825" y="570"/>
                  </a:lnTo>
                  <a:lnTo>
                    <a:pt x="823" y="572"/>
                  </a:lnTo>
                  <a:lnTo>
                    <a:pt x="821" y="572"/>
                  </a:lnTo>
                  <a:lnTo>
                    <a:pt x="814" y="570"/>
                  </a:lnTo>
                  <a:lnTo>
                    <a:pt x="808" y="567"/>
                  </a:lnTo>
                  <a:lnTo>
                    <a:pt x="803" y="565"/>
                  </a:lnTo>
                  <a:lnTo>
                    <a:pt x="801" y="567"/>
                  </a:lnTo>
                  <a:lnTo>
                    <a:pt x="801" y="570"/>
                  </a:lnTo>
                  <a:lnTo>
                    <a:pt x="801" y="574"/>
                  </a:lnTo>
                  <a:lnTo>
                    <a:pt x="801" y="581"/>
                  </a:lnTo>
                  <a:lnTo>
                    <a:pt x="806" y="587"/>
                  </a:lnTo>
                  <a:lnTo>
                    <a:pt x="810" y="592"/>
                  </a:lnTo>
                  <a:lnTo>
                    <a:pt x="810" y="596"/>
                  </a:lnTo>
                  <a:lnTo>
                    <a:pt x="808" y="598"/>
                  </a:lnTo>
                  <a:lnTo>
                    <a:pt x="803" y="600"/>
                  </a:lnTo>
                  <a:lnTo>
                    <a:pt x="799" y="600"/>
                  </a:lnTo>
                  <a:lnTo>
                    <a:pt x="797" y="603"/>
                  </a:lnTo>
                  <a:lnTo>
                    <a:pt x="792" y="603"/>
                  </a:lnTo>
                  <a:lnTo>
                    <a:pt x="790" y="598"/>
                  </a:lnTo>
                  <a:lnTo>
                    <a:pt x="784" y="594"/>
                  </a:lnTo>
                  <a:lnTo>
                    <a:pt x="775" y="594"/>
                  </a:lnTo>
                  <a:lnTo>
                    <a:pt x="770" y="592"/>
                  </a:lnTo>
                  <a:lnTo>
                    <a:pt x="766" y="589"/>
                  </a:lnTo>
                  <a:lnTo>
                    <a:pt x="764" y="587"/>
                  </a:lnTo>
                  <a:lnTo>
                    <a:pt x="762" y="581"/>
                  </a:lnTo>
                  <a:lnTo>
                    <a:pt x="762" y="576"/>
                  </a:lnTo>
                  <a:lnTo>
                    <a:pt x="762" y="574"/>
                  </a:lnTo>
                  <a:lnTo>
                    <a:pt x="759" y="572"/>
                  </a:lnTo>
                  <a:lnTo>
                    <a:pt x="755" y="572"/>
                  </a:lnTo>
                  <a:lnTo>
                    <a:pt x="748" y="570"/>
                  </a:lnTo>
                  <a:lnTo>
                    <a:pt x="740" y="565"/>
                  </a:lnTo>
                  <a:lnTo>
                    <a:pt x="735" y="563"/>
                  </a:lnTo>
                  <a:lnTo>
                    <a:pt x="733" y="561"/>
                  </a:lnTo>
                  <a:lnTo>
                    <a:pt x="731" y="556"/>
                  </a:lnTo>
                  <a:lnTo>
                    <a:pt x="731" y="554"/>
                  </a:lnTo>
                  <a:lnTo>
                    <a:pt x="733" y="548"/>
                  </a:lnTo>
                  <a:lnTo>
                    <a:pt x="737" y="541"/>
                  </a:lnTo>
                  <a:lnTo>
                    <a:pt x="737" y="534"/>
                  </a:lnTo>
                  <a:lnTo>
                    <a:pt x="735" y="526"/>
                  </a:lnTo>
                  <a:lnTo>
                    <a:pt x="731" y="517"/>
                  </a:lnTo>
                  <a:lnTo>
                    <a:pt x="729" y="508"/>
                  </a:lnTo>
                  <a:lnTo>
                    <a:pt x="722" y="497"/>
                  </a:lnTo>
                  <a:lnTo>
                    <a:pt x="722" y="484"/>
                  </a:lnTo>
                  <a:lnTo>
                    <a:pt x="722" y="479"/>
                  </a:lnTo>
                  <a:lnTo>
                    <a:pt x="720" y="475"/>
                  </a:lnTo>
                  <a:lnTo>
                    <a:pt x="718" y="471"/>
                  </a:lnTo>
                  <a:lnTo>
                    <a:pt x="713" y="468"/>
                  </a:lnTo>
                  <a:lnTo>
                    <a:pt x="709" y="466"/>
                  </a:lnTo>
                  <a:lnTo>
                    <a:pt x="704" y="464"/>
                  </a:lnTo>
                  <a:lnTo>
                    <a:pt x="702" y="462"/>
                  </a:lnTo>
                  <a:lnTo>
                    <a:pt x="700" y="457"/>
                  </a:lnTo>
                  <a:lnTo>
                    <a:pt x="700" y="453"/>
                  </a:lnTo>
                  <a:lnTo>
                    <a:pt x="698" y="453"/>
                  </a:lnTo>
                  <a:lnTo>
                    <a:pt x="693" y="451"/>
                  </a:lnTo>
                  <a:lnTo>
                    <a:pt x="689" y="451"/>
                  </a:lnTo>
                  <a:lnTo>
                    <a:pt x="680" y="438"/>
                  </a:lnTo>
                  <a:lnTo>
                    <a:pt x="678" y="429"/>
                  </a:lnTo>
                  <a:lnTo>
                    <a:pt x="671" y="431"/>
                  </a:lnTo>
                  <a:lnTo>
                    <a:pt x="665" y="433"/>
                  </a:lnTo>
                  <a:lnTo>
                    <a:pt x="658" y="435"/>
                  </a:lnTo>
                  <a:lnTo>
                    <a:pt x="652" y="433"/>
                  </a:lnTo>
                  <a:lnTo>
                    <a:pt x="645" y="429"/>
                  </a:lnTo>
                  <a:lnTo>
                    <a:pt x="641" y="422"/>
                  </a:lnTo>
                  <a:lnTo>
                    <a:pt x="630" y="416"/>
                  </a:lnTo>
                  <a:lnTo>
                    <a:pt x="619" y="411"/>
                  </a:lnTo>
                  <a:lnTo>
                    <a:pt x="616" y="407"/>
                  </a:lnTo>
                  <a:lnTo>
                    <a:pt x="614" y="400"/>
                  </a:lnTo>
                  <a:lnTo>
                    <a:pt x="616" y="391"/>
                  </a:lnTo>
                  <a:lnTo>
                    <a:pt x="616" y="385"/>
                  </a:lnTo>
                  <a:lnTo>
                    <a:pt x="621" y="383"/>
                  </a:lnTo>
                  <a:lnTo>
                    <a:pt x="621" y="380"/>
                  </a:lnTo>
                  <a:lnTo>
                    <a:pt x="621" y="376"/>
                  </a:lnTo>
                  <a:lnTo>
                    <a:pt x="616" y="370"/>
                  </a:lnTo>
                  <a:lnTo>
                    <a:pt x="616" y="365"/>
                  </a:lnTo>
                  <a:lnTo>
                    <a:pt x="616" y="363"/>
                  </a:lnTo>
                  <a:lnTo>
                    <a:pt x="619" y="361"/>
                  </a:lnTo>
                  <a:lnTo>
                    <a:pt x="621" y="361"/>
                  </a:lnTo>
                  <a:lnTo>
                    <a:pt x="630" y="359"/>
                  </a:lnTo>
                  <a:lnTo>
                    <a:pt x="636" y="359"/>
                  </a:lnTo>
                  <a:lnTo>
                    <a:pt x="645" y="354"/>
                  </a:lnTo>
                  <a:lnTo>
                    <a:pt x="647" y="345"/>
                  </a:lnTo>
                  <a:lnTo>
                    <a:pt x="647" y="339"/>
                  </a:lnTo>
                  <a:lnTo>
                    <a:pt x="645" y="332"/>
                  </a:lnTo>
                  <a:lnTo>
                    <a:pt x="643" y="328"/>
                  </a:lnTo>
                  <a:lnTo>
                    <a:pt x="645" y="323"/>
                  </a:lnTo>
                  <a:lnTo>
                    <a:pt x="647" y="321"/>
                  </a:lnTo>
                  <a:lnTo>
                    <a:pt x="652" y="317"/>
                  </a:lnTo>
                  <a:lnTo>
                    <a:pt x="654" y="312"/>
                  </a:lnTo>
                  <a:lnTo>
                    <a:pt x="656" y="310"/>
                  </a:lnTo>
                  <a:lnTo>
                    <a:pt x="654" y="306"/>
                  </a:lnTo>
                  <a:lnTo>
                    <a:pt x="654" y="301"/>
                  </a:lnTo>
                  <a:lnTo>
                    <a:pt x="647" y="293"/>
                  </a:lnTo>
                  <a:lnTo>
                    <a:pt x="641" y="286"/>
                  </a:lnTo>
                  <a:lnTo>
                    <a:pt x="636" y="279"/>
                  </a:lnTo>
                  <a:lnTo>
                    <a:pt x="630" y="277"/>
                  </a:lnTo>
                  <a:lnTo>
                    <a:pt x="625" y="277"/>
                  </a:lnTo>
                  <a:lnTo>
                    <a:pt x="616" y="275"/>
                  </a:lnTo>
                  <a:lnTo>
                    <a:pt x="608" y="275"/>
                  </a:lnTo>
                  <a:lnTo>
                    <a:pt x="597" y="279"/>
                  </a:lnTo>
                  <a:lnTo>
                    <a:pt x="588" y="284"/>
                  </a:lnTo>
                  <a:lnTo>
                    <a:pt x="581" y="290"/>
                  </a:lnTo>
                  <a:lnTo>
                    <a:pt x="575" y="299"/>
                  </a:lnTo>
                  <a:lnTo>
                    <a:pt x="568" y="304"/>
                  </a:lnTo>
                  <a:lnTo>
                    <a:pt x="561" y="308"/>
                  </a:lnTo>
                  <a:lnTo>
                    <a:pt x="555" y="310"/>
                  </a:lnTo>
                  <a:lnTo>
                    <a:pt x="550" y="310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42" y="317"/>
                  </a:lnTo>
                  <a:lnTo>
                    <a:pt x="537" y="319"/>
                  </a:lnTo>
                  <a:lnTo>
                    <a:pt x="530" y="321"/>
                  </a:lnTo>
                  <a:lnTo>
                    <a:pt x="522" y="321"/>
                  </a:lnTo>
                  <a:lnTo>
                    <a:pt x="511" y="323"/>
                  </a:lnTo>
                  <a:lnTo>
                    <a:pt x="502" y="321"/>
                  </a:lnTo>
                  <a:lnTo>
                    <a:pt x="493" y="321"/>
                  </a:lnTo>
                  <a:lnTo>
                    <a:pt x="484" y="319"/>
                  </a:lnTo>
                  <a:lnTo>
                    <a:pt x="480" y="317"/>
                  </a:lnTo>
                  <a:lnTo>
                    <a:pt x="473" y="312"/>
                  </a:lnTo>
                  <a:lnTo>
                    <a:pt x="462" y="310"/>
                  </a:lnTo>
                  <a:lnTo>
                    <a:pt x="456" y="306"/>
                  </a:lnTo>
                  <a:lnTo>
                    <a:pt x="449" y="301"/>
                  </a:lnTo>
                  <a:lnTo>
                    <a:pt x="447" y="299"/>
                  </a:lnTo>
                  <a:lnTo>
                    <a:pt x="447" y="295"/>
                  </a:lnTo>
                  <a:lnTo>
                    <a:pt x="447" y="290"/>
                  </a:lnTo>
                  <a:lnTo>
                    <a:pt x="447" y="284"/>
                  </a:lnTo>
                  <a:lnTo>
                    <a:pt x="447" y="277"/>
                  </a:lnTo>
                  <a:lnTo>
                    <a:pt x="447" y="273"/>
                  </a:lnTo>
                  <a:lnTo>
                    <a:pt x="445" y="271"/>
                  </a:lnTo>
                  <a:lnTo>
                    <a:pt x="442" y="271"/>
                  </a:lnTo>
                  <a:lnTo>
                    <a:pt x="436" y="271"/>
                  </a:lnTo>
                  <a:lnTo>
                    <a:pt x="427" y="271"/>
                  </a:lnTo>
                  <a:lnTo>
                    <a:pt x="420" y="271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2" y="262"/>
                  </a:lnTo>
                  <a:lnTo>
                    <a:pt x="412" y="257"/>
                  </a:lnTo>
                  <a:lnTo>
                    <a:pt x="409" y="255"/>
                  </a:lnTo>
                  <a:lnTo>
                    <a:pt x="407" y="255"/>
                  </a:lnTo>
                  <a:lnTo>
                    <a:pt x="401" y="253"/>
                  </a:lnTo>
                  <a:lnTo>
                    <a:pt x="392" y="246"/>
                  </a:lnTo>
                  <a:lnTo>
                    <a:pt x="383" y="238"/>
                  </a:lnTo>
                  <a:lnTo>
                    <a:pt x="381" y="235"/>
                  </a:lnTo>
                  <a:lnTo>
                    <a:pt x="381" y="233"/>
                  </a:lnTo>
                  <a:lnTo>
                    <a:pt x="383" y="231"/>
                  </a:lnTo>
                  <a:lnTo>
                    <a:pt x="385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4" y="213"/>
                  </a:lnTo>
                  <a:lnTo>
                    <a:pt x="398" y="209"/>
                  </a:lnTo>
                  <a:lnTo>
                    <a:pt x="405" y="205"/>
                  </a:lnTo>
                  <a:lnTo>
                    <a:pt x="414" y="202"/>
                  </a:lnTo>
                  <a:lnTo>
                    <a:pt x="418" y="200"/>
                  </a:lnTo>
                  <a:lnTo>
                    <a:pt x="420" y="196"/>
                  </a:lnTo>
                  <a:lnTo>
                    <a:pt x="423" y="194"/>
                  </a:lnTo>
                  <a:lnTo>
                    <a:pt x="423" y="189"/>
                  </a:lnTo>
                  <a:lnTo>
                    <a:pt x="420" y="178"/>
                  </a:lnTo>
                  <a:lnTo>
                    <a:pt x="418" y="169"/>
                  </a:lnTo>
                  <a:lnTo>
                    <a:pt x="412" y="161"/>
                  </a:lnTo>
                  <a:lnTo>
                    <a:pt x="405" y="158"/>
                  </a:lnTo>
                  <a:lnTo>
                    <a:pt x="396" y="156"/>
                  </a:lnTo>
                  <a:lnTo>
                    <a:pt x="387" y="156"/>
                  </a:lnTo>
                  <a:lnTo>
                    <a:pt x="370" y="158"/>
                  </a:lnTo>
                  <a:lnTo>
                    <a:pt x="350" y="156"/>
                  </a:lnTo>
                  <a:lnTo>
                    <a:pt x="339" y="158"/>
                  </a:lnTo>
                  <a:lnTo>
                    <a:pt x="330" y="165"/>
                  </a:lnTo>
                  <a:lnTo>
                    <a:pt x="319" y="174"/>
                  </a:lnTo>
                  <a:lnTo>
                    <a:pt x="313" y="180"/>
                  </a:lnTo>
                  <a:lnTo>
                    <a:pt x="308" y="183"/>
                  </a:lnTo>
                  <a:lnTo>
                    <a:pt x="304" y="185"/>
                  </a:lnTo>
                  <a:lnTo>
                    <a:pt x="299" y="185"/>
                  </a:lnTo>
                  <a:lnTo>
                    <a:pt x="297" y="183"/>
                  </a:lnTo>
                  <a:lnTo>
                    <a:pt x="288" y="178"/>
                  </a:lnTo>
                  <a:lnTo>
                    <a:pt x="284" y="172"/>
                  </a:lnTo>
                  <a:lnTo>
                    <a:pt x="275" y="161"/>
                  </a:lnTo>
                  <a:lnTo>
                    <a:pt x="264" y="150"/>
                  </a:lnTo>
                  <a:lnTo>
                    <a:pt x="258" y="136"/>
                  </a:lnTo>
                  <a:lnTo>
                    <a:pt x="247" y="117"/>
                  </a:lnTo>
                  <a:lnTo>
                    <a:pt x="242" y="104"/>
                  </a:lnTo>
                  <a:lnTo>
                    <a:pt x="242" y="93"/>
                  </a:lnTo>
                  <a:lnTo>
                    <a:pt x="242" y="84"/>
                  </a:lnTo>
                  <a:lnTo>
                    <a:pt x="247" y="79"/>
                  </a:lnTo>
                  <a:lnTo>
                    <a:pt x="249" y="73"/>
                  </a:lnTo>
                  <a:lnTo>
                    <a:pt x="249" y="66"/>
                  </a:lnTo>
                  <a:lnTo>
                    <a:pt x="249" y="57"/>
                  </a:lnTo>
                  <a:lnTo>
                    <a:pt x="247" y="51"/>
                  </a:lnTo>
                  <a:lnTo>
                    <a:pt x="244" y="40"/>
                  </a:lnTo>
                  <a:lnTo>
                    <a:pt x="244" y="31"/>
                  </a:lnTo>
                  <a:lnTo>
                    <a:pt x="247" y="18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2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9" y="16"/>
                  </a:lnTo>
                  <a:lnTo>
                    <a:pt x="216" y="9"/>
                  </a:lnTo>
                  <a:lnTo>
                    <a:pt x="200" y="7"/>
                  </a:lnTo>
                  <a:lnTo>
                    <a:pt x="194" y="7"/>
                  </a:lnTo>
                  <a:lnTo>
                    <a:pt x="189" y="7"/>
                  </a:lnTo>
                  <a:lnTo>
                    <a:pt x="185" y="5"/>
                  </a:lnTo>
                  <a:lnTo>
                    <a:pt x="183" y="0"/>
                  </a:lnTo>
                  <a:lnTo>
                    <a:pt x="183" y="7"/>
                  </a:lnTo>
                  <a:lnTo>
                    <a:pt x="178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1" y="33"/>
                  </a:lnTo>
                  <a:lnTo>
                    <a:pt x="178" y="40"/>
                  </a:lnTo>
                  <a:lnTo>
                    <a:pt x="174" y="44"/>
                  </a:lnTo>
                  <a:lnTo>
                    <a:pt x="170" y="49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7"/>
                  </a:lnTo>
                  <a:lnTo>
                    <a:pt x="139" y="57"/>
                  </a:lnTo>
                  <a:lnTo>
                    <a:pt x="132" y="57"/>
                  </a:lnTo>
                  <a:lnTo>
                    <a:pt x="128" y="60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7" y="68"/>
                  </a:lnTo>
                  <a:lnTo>
                    <a:pt x="110" y="68"/>
                  </a:lnTo>
                  <a:lnTo>
                    <a:pt x="101" y="68"/>
                  </a:lnTo>
                  <a:lnTo>
                    <a:pt x="93" y="73"/>
                  </a:lnTo>
                  <a:lnTo>
                    <a:pt x="84" y="77"/>
                  </a:lnTo>
                  <a:lnTo>
                    <a:pt x="75" y="84"/>
                  </a:lnTo>
                  <a:lnTo>
                    <a:pt x="66" y="95"/>
                  </a:lnTo>
                  <a:lnTo>
                    <a:pt x="55" y="104"/>
                  </a:lnTo>
                  <a:lnTo>
                    <a:pt x="44" y="115"/>
                  </a:lnTo>
                  <a:lnTo>
                    <a:pt x="31" y="119"/>
                  </a:lnTo>
                  <a:lnTo>
                    <a:pt x="20" y="123"/>
                  </a:lnTo>
                  <a:lnTo>
                    <a:pt x="11" y="125"/>
                  </a:lnTo>
                  <a:lnTo>
                    <a:pt x="7" y="130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0" y="165"/>
                  </a:lnTo>
                  <a:lnTo>
                    <a:pt x="2" y="191"/>
                  </a:lnTo>
                  <a:lnTo>
                    <a:pt x="5" y="205"/>
                  </a:lnTo>
                  <a:lnTo>
                    <a:pt x="9" y="216"/>
                  </a:lnTo>
                  <a:lnTo>
                    <a:pt x="9" y="227"/>
                  </a:lnTo>
                  <a:lnTo>
                    <a:pt x="7" y="233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9" y="249"/>
                  </a:lnTo>
                  <a:lnTo>
                    <a:pt x="11" y="253"/>
                  </a:lnTo>
                  <a:lnTo>
                    <a:pt x="11" y="257"/>
                  </a:lnTo>
                  <a:lnTo>
                    <a:pt x="11" y="260"/>
                  </a:lnTo>
                  <a:lnTo>
                    <a:pt x="9" y="260"/>
                  </a:lnTo>
                  <a:lnTo>
                    <a:pt x="20" y="262"/>
                  </a:lnTo>
                  <a:lnTo>
                    <a:pt x="42" y="264"/>
                  </a:lnTo>
                  <a:lnTo>
                    <a:pt x="51" y="264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5"/>
                  </a:lnTo>
                  <a:lnTo>
                    <a:pt x="75" y="277"/>
                  </a:lnTo>
                  <a:lnTo>
                    <a:pt x="82" y="279"/>
                  </a:lnTo>
                  <a:lnTo>
                    <a:pt x="86" y="279"/>
                  </a:lnTo>
                  <a:lnTo>
                    <a:pt x="93" y="279"/>
                  </a:lnTo>
                  <a:lnTo>
                    <a:pt x="99" y="282"/>
                  </a:lnTo>
                  <a:lnTo>
                    <a:pt x="108" y="284"/>
                  </a:lnTo>
                  <a:lnTo>
                    <a:pt x="115" y="288"/>
                  </a:lnTo>
                  <a:lnTo>
                    <a:pt x="121" y="297"/>
                  </a:lnTo>
                  <a:lnTo>
                    <a:pt x="132" y="306"/>
                  </a:lnTo>
                  <a:lnTo>
                    <a:pt x="145" y="312"/>
                  </a:lnTo>
                  <a:lnTo>
                    <a:pt x="152" y="315"/>
                  </a:lnTo>
                  <a:lnTo>
                    <a:pt x="159" y="317"/>
                  </a:lnTo>
                  <a:lnTo>
                    <a:pt x="165" y="315"/>
                  </a:lnTo>
                  <a:lnTo>
                    <a:pt x="172" y="312"/>
                  </a:lnTo>
                  <a:lnTo>
                    <a:pt x="183" y="304"/>
                  </a:lnTo>
                  <a:lnTo>
                    <a:pt x="194" y="297"/>
                  </a:lnTo>
                  <a:lnTo>
                    <a:pt x="200" y="295"/>
                  </a:lnTo>
                  <a:lnTo>
                    <a:pt x="207" y="293"/>
                  </a:lnTo>
                  <a:lnTo>
                    <a:pt x="211" y="293"/>
                  </a:lnTo>
                  <a:lnTo>
                    <a:pt x="218" y="293"/>
                  </a:lnTo>
                  <a:lnTo>
                    <a:pt x="236" y="295"/>
                  </a:lnTo>
                  <a:lnTo>
                    <a:pt x="247" y="297"/>
                  </a:lnTo>
                  <a:lnTo>
                    <a:pt x="253" y="299"/>
                  </a:lnTo>
                  <a:lnTo>
                    <a:pt x="260" y="301"/>
                  </a:lnTo>
                  <a:lnTo>
                    <a:pt x="264" y="299"/>
                  </a:lnTo>
                  <a:lnTo>
                    <a:pt x="271" y="295"/>
                  </a:lnTo>
                  <a:lnTo>
                    <a:pt x="277" y="290"/>
                  </a:lnTo>
                  <a:lnTo>
                    <a:pt x="282" y="286"/>
                  </a:lnTo>
                  <a:lnTo>
                    <a:pt x="286" y="284"/>
                  </a:lnTo>
                  <a:lnTo>
                    <a:pt x="295" y="286"/>
                  </a:lnTo>
                  <a:lnTo>
                    <a:pt x="302" y="293"/>
                  </a:lnTo>
                  <a:lnTo>
                    <a:pt x="306" y="297"/>
                  </a:lnTo>
                  <a:lnTo>
                    <a:pt x="310" y="299"/>
                  </a:lnTo>
                  <a:lnTo>
                    <a:pt x="319" y="301"/>
                  </a:lnTo>
                  <a:lnTo>
                    <a:pt x="328" y="304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7"/>
                  </a:lnTo>
                  <a:lnTo>
                    <a:pt x="348" y="321"/>
                  </a:lnTo>
                  <a:lnTo>
                    <a:pt x="352" y="323"/>
                  </a:lnTo>
                  <a:lnTo>
                    <a:pt x="359" y="323"/>
                  </a:lnTo>
                  <a:lnTo>
                    <a:pt x="363" y="323"/>
                  </a:lnTo>
                  <a:lnTo>
                    <a:pt x="372" y="321"/>
                  </a:lnTo>
                  <a:lnTo>
                    <a:pt x="379" y="317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90" y="317"/>
                  </a:lnTo>
                  <a:lnTo>
                    <a:pt x="392" y="323"/>
                  </a:lnTo>
                  <a:lnTo>
                    <a:pt x="392" y="330"/>
                  </a:lnTo>
                  <a:lnTo>
                    <a:pt x="392" y="339"/>
                  </a:lnTo>
                  <a:lnTo>
                    <a:pt x="394" y="345"/>
                  </a:lnTo>
                  <a:lnTo>
                    <a:pt x="398" y="348"/>
                  </a:lnTo>
                  <a:lnTo>
                    <a:pt x="407" y="354"/>
                  </a:lnTo>
                  <a:lnTo>
                    <a:pt x="414" y="361"/>
                  </a:lnTo>
                  <a:lnTo>
                    <a:pt x="423" y="367"/>
                  </a:lnTo>
                  <a:lnTo>
                    <a:pt x="434" y="374"/>
                  </a:lnTo>
                  <a:lnTo>
                    <a:pt x="440" y="374"/>
                  </a:lnTo>
                  <a:lnTo>
                    <a:pt x="445" y="376"/>
                  </a:lnTo>
                  <a:lnTo>
                    <a:pt x="451" y="380"/>
                  </a:lnTo>
                  <a:lnTo>
                    <a:pt x="456" y="387"/>
                  </a:lnTo>
                  <a:lnTo>
                    <a:pt x="462" y="398"/>
                  </a:lnTo>
                  <a:lnTo>
                    <a:pt x="469" y="405"/>
                  </a:lnTo>
                  <a:lnTo>
                    <a:pt x="475" y="407"/>
                  </a:lnTo>
                  <a:lnTo>
                    <a:pt x="480" y="411"/>
                  </a:lnTo>
                  <a:lnTo>
                    <a:pt x="484" y="411"/>
                  </a:lnTo>
                  <a:lnTo>
                    <a:pt x="489" y="409"/>
                  </a:lnTo>
                  <a:lnTo>
                    <a:pt x="495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8" y="405"/>
                  </a:lnTo>
                  <a:lnTo>
                    <a:pt x="515" y="409"/>
                  </a:lnTo>
                  <a:lnTo>
                    <a:pt x="519" y="416"/>
                  </a:lnTo>
                  <a:lnTo>
                    <a:pt x="522" y="420"/>
                  </a:lnTo>
                  <a:lnTo>
                    <a:pt x="522" y="422"/>
                  </a:lnTo>
                  <a:lnTo>
                    <a:pt x="524" y="424"/>
                  </a:lnTo>
                  <a:lnTo>
                    <a:pt x="530" y="429"/>
                  </a:lnTo>
                  <a:lnTo>
                    <a:pt x="537" y="435"/>
                  </a:lnTo>
                  <a:lnTo>
                    <a:pt x="537" y="440"/>
                  </a:lnTo>
                  <a:lnTo>
                    <a:pt x="539" y="446"/>
                  </a:lnTo>
                  <a:lnTo>
                    <a:pt x="544" y="451"/>
                  </a:lnTo>
                  <a:lnTo>
                    <a:pt x="546" y="455"/>
                  </a:lnTo>
                  <a:lnTo>
                    <a:pt x="546" y="457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6" y="475"/>
                  </a:lnTo>
                  <a:lnTo>
                    <a:pt x="553" y="482"/>
                  </a:lnTo>
                  <a:lnTo>
                    <a:pt x="557" y="490"/>
                  </a:lnTo>
                  <a:lnTo>
                    <a:pt x="559" y="497"/>
                  </a:lnTo>
                  <a:lnTo>
                    <a:pt x="561" y="506"/>
                  </a:lnTo>
                  <a:lnTo>
                    <a:pt x="566" y="512"/>
                  </a:lnTo>
                  <a:lnTo>
                    <a:pt x="568" y="515"/>
                  </a:lnTo>
                  <a:lnTo>
                    <a:pt x="570" y="515"/>
                  </a:lnTo>
                  <a:lnTo>
                    <a:pt x="570" y="519"/>
                  </a:lnTo>
                  <a:lnTo>
                    <a:pt x="572" y="521"/>
                  </a:lnTo>
                  <a:lnTo>
                    <a:pt x="570" y="526"/>
                  </a:lnTo>
                  <a:lnTo>
                    <a:pt x="575" y="530"/>
                  </a:lnTo>
                  <a:lnTo>
                    <a:pt x="577" y="532"/>
                  </a:lnTo>
                  <a:lnTo>
                    <a:pt x="581" y="534"/>
                  </a:lnTo>
                  <a:lnTo>
                    <a:pt x="581" y="537"/>
                  </a:lnTo>
                  <a:lnTo>
                    <a:pt x="579" y="539"/>
                  </a:lnTo>
                  <a:lnTo>
                    <a:pt x="577" y="545"/>
                  </a:lnTo>
                  <a:lnTo>
                    <a:pt x="577" y="556"/>
                  </a:lnTo>
                  <a:lnTo>
                    <a:pt x="575" y="565"/>
                  </a:lnTo>
                  <a:lnTo>
                    <a:pt x="570" y="570"/>
                  </a:lnTo>
                  <a:lnTo>
                    <a:pt x="568" y="574"/>
                  </a:lnTo>
                  <a:lnTo>
                    <a:pt x="566" y="576"/>
                  </a:lnTo>
                  <a:lnTo>
                    <a:pt x="564" y="578"/>
                  </a:lnTo>
                  <a:lnTo>
                    <a:pt x="566" y="585"/>
                  </a:lnTo>
                  <a:lnTo>
                    <a:pt x="566" y="587"/>
                  </a:lnTo>
                  <a:lnTo>
                    <a:pt x="564" y="589"/>
                  </a:lnTo>
                  <a:lnTo>
                    <a:pt x="561" y="589"/>
                  </a:lnTo>
                  <a:lnTo>
                    <a:pt x="557" y="587"/>
                  </a:lnTo>
                  <a:lnTo>
                    <a:pt x="553" y="583"/>
                  </a:lnTo>
                  <a:lnTo>
                    <a:pt x="550" y="583"/>
                  </a:lnTo>
                  <a:lnTo>
                    <a:pt x="548" y="583"/>
                  </a:lnTo>
                  <a:lnTo>
                    <a:pt x="548" y="585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4" y="596"/>
                  </a:lnTo>
                  <a:lnTo>
                    <a:pt x="539" y="596"/>
                  </a:lnTo>
                  <a:lnTo>
                    <a:pt x="537" y="596"/>
                  </a:lnTo>
                  <a:lnTo>
                    <a:pt x="535" y="598"/>
                  </a:lnTo>
                  <a:lnTo>
                    <a:pt x="533" y="603"/>
                  </a:lnTo>
                  <a:lnTo>
                    <a:pt x="535" y="607"/>
                  </a:lnTo>
                  <a:lnTo>
                    <a:pt x="537" y="611"/>
                  </a:lnTo>
                  <a:lnTo>
                    <a:pt x="537" y="616"/>
                  </a:lnTo>
                  <a:lnTo>
                    <a:pt x="537" y="620"/>
                  </a:lnTo>
                  <a:lnTo>
                    <a:pt x="535" y="624"/>
                  </a:lnTo>
                  <a:lnTo>
                    <a:pt x="530" y="629"/>
                  </a:lnTo>
                  <a:lnTo>
                    <a:pt x="528" y="633"/>
                  </a:lnTo>
                  <a:lnTo>
                    <a:pt x="522" y="635"/>
                  </a:lnTo>
                  <a:lnTo>
                    <a:pt x="517" y="638"/>
                  </a:lnTo>
                  <a:lnTo>
                    <a:pt x="513" y="640"/>
                  </a:lnTo>
                  <a:lnTo>
                    <a:pt x="508" y="644"/>
                  </a:lnTo>
                  <a:lnTo>
                    <a:pt x="508" y="649"/>
                  </a:lnTo>
                  <a:lnTo>
                    <a:pt x="508" y="653"/>
                  </a:lnTo>
                  <a:lnTo>
                    <a:pt x="506" y="662"/>
                  </a:lnTo>
                  <a:lnTo>
                    <a:pt x="508" y="671"/>
                  </a:lnTo>
                  <a:lnTo>
                    <a:pt x="511" y="675"/>
                  </a:lnTo>
                  <a:lnTo>
                    <a:pt x="513" y="679"/>
                  </a:lnTo>
                  <a:lnTo>
                    <a:pt x="511" y="682"/>
                  </a:lnTo>
                  <a:lnTo>
                    <a:pt x="506" y="686"/>
                  </a:lnTo>
                  <a:lnTo>
                    <a:pt x="500" y="693"/>
                  </a:lnTo>
                  <a:lnTo>
                    <a:pt x="493" y="695"/>
                  </a:lnTo>
                  <a:lnTo>
                    <a:pt x="484" y="695"/>
                  </a:lnTo>
                  <a:lnTo>
                    <a:pt x="478" y="693"/>
                  </a:lnTo>
                  <a:lnTo>
                    <a:pt x="464" y="686"/>
                  </a:lnTo>
                  <a:lnTo>
                    <a:pt x="458" y="679"/>
                  </a:lnTo>
                  <a:lnTo>
                    <a:pt x="456" y="675"/>
                  </a:lnTo>
                  <a:lnTo>
                    <a:pt x="453" y="673"/>
                  </a:lnTo>
                  <a:lnTo>
                    <a:pt x="451" y="673"/>
                  </a:lnTo>
                  <a:lnTo>
                    <a:pt x="449" y="677"/>
                  </a:lnTo>
                  <a:lnTo>
                    <a:pt x="447" y="686"/>
                  </a:lnTo>
                  <a:lnTo>
                    <a:pt x="447" y="695"/>
                  </a:lnTo>
                  <a:lnTo>
                    <a:pt x="447" y="699"/>
                  </a:lnTo>
                  <a:lnTo>
                    <a:pt x="449" y="701"/>
                  </a:lnTo>
                  <a:lnTo>
                    <a:pt x="451" y="704"/>
                  </a:lnTo>
                  <a:lnTo>
                    <a:pt x="456" y="706"/>
                  </a:lnTo>
                  <a:lnTo>
                    <a:pt x="467" y="704"/>
                  </a:lnTo>
                  <a:lnTo>
                    <a:pt x="475" y="706"/>
                  </a:lnTo>
                  <a:lnTo>
                    <a:pt x="482" y="710"/>
                  </a:lnTo>
                  <a:lnTo>
                    <a:pt x="489" y="710"/>
                  </a:lnTo>
                  <a:lnTo>
                    <a:pt x="493" y="710"/>
                  </a:lnTo>
                  <a:lnTo>
                    <a:pt x="497" y="712"/>
                  </a:lnTo>
                  <a:lnTo>
                    <a:pt x="500" y="715"/>
                  </a:lnTo>
                  <a:lnTo>
                    <a:pt x="500" y="719"/>
                  </a:lnTo>
                  <a:lnTo>
                    <a:pt x="502" y="726"/>
                  </a:lnTo>
                  <a:lnTo>
                    <a:pt x="504" y="728"/>
                  </a:lnTo>
                  <a:lnTo>
                    <a:pt x="508" y="732"/>
                  </a:lnTo>
                  <a:lnTo>
                    <a:pt x="515" y="734"/>
                  </a:lnTo>
                  <a:lnTo>
                    <a:pt x="526" y="737"/>
                  </a:lnTo>
                  <a:lnTo>
                    <a:pt x="533" y="734"/>
                  </a:lnTo>
                  <a:lnTo>
                    <a:pt x="533" y="730"/>
                  </a:lnTo>
                  <a:lnTo>
                    <a:pt x="528" y="723"/>
                  </a:lnTo>
                  <a:lnTo>
                    <a:pt x="526" y="719"/>
                  </a:lnTo>
                  <a:lnTo>
                    <a:pt x="524" y="715"/>
                  </a:lnTo>
                  <a:lnTo>
                    <a:pt x="526" y="710"/>
                  </a:lnTo>
                  <a:lnTo>
                    <a:pt x="530" y="708"/>
                  </a:lnTo>
                  <a:lnTo>
                    <a:pt x="537" y="708"/>
                  </a:lnTo>
                  <a:lnTo>
                    <a:pt x="539" y="704"/>
                  </a:lnTo>
                  <a:lnTo>
                    <a:pt x="546" y="704"/>
                  </a:lnTo>
                  <a:lnTo>
                    <a:pt x="555" y="704"/>
                  </a:lnTo>
                  <a:lnTo>
                    <a:pt x="559" y="701"/>
                  </a:lnTo>
                  <a:lnTo>
                    <a:pt x="566" y="695"/>
                  </a:lnTo>
                  <a:lnTo>
                    <a:pt x="570" y="690"/>
                  </a:lnTo>
                  <a:lnTo>
                    <a:pt x="575" y="690"/>
                  </a:lnTo>
                  <a:lnTo>
                    <a:pt x="579" y="690"/>
                  </a:lnTo>
                  <a:lnTo>
                    <a:pt x="583" y="695"/>
                  </a:lnTo>
                  <a:lnTo>
                    <a:pt x="588" y="699"/>
                  </a:lnTo>
                  <a:lnTo>
                    <a:pt x="590" y="701"/>
                  </a:lnTo>
                  <a:lnTo>
                    <a:pt x="590" y="708"/>
                  </a:lnTo>
                  <a:lnTo>
                    <a:pt x="590" y="715"/>
                  </a:lnTo>
                  <a:lnTo>
                    <a:pt x="590" y="721"/>
                  </a:lnTo>
                  <a:lnTo>
                    <a:pt x="590" y="726"/>
                  </a:lnTo>
                  <a:lnTo>
                    <a:pt x="592" y="728"/>
                  </a:lnTo>
                  <a:lnTo>
                    <a:pt x="597" y="728"/>
                  </a:lnTo>
                  <a:lnTo>
                    <a:pt x="603" y="730"/>
                  </a:lnTo>
                  <a:lnTo>
                    <a:pt x="605" y="732"/>
                  </a:lnTo>
                  <a:lnTo>
                    <a:pt x="608" y="734"/>
                  </a:lnTo>
                  <a:lnTo>
                    <a:pt x="610" y="739"/>
                  </a:lnTo>
                  <a:lnTo>
                    <a:pt x="614" y="750"/>
                  </a:lnTo>
                  <a:lnTo>
                    <a:pt x="625" y="759"/>
                  </a:lnTo>
                  <a:lnTo>
                    <a:pt x="630" y="765"/>
                  </a:lnTo>
                  <a:lnTo>
                    <a:pt x="634" y="772"/>
                  </a:lnTo>
                  <a:lnTo>
                    <a:pt x="636" y="774"/>
                  </a:lnTo>
                  <a:lnTo>
                    <a:pt x="638" y="774"/>
                  </a:lnTo>
                  <a:lnTo>
                    <a:pt x="641" y="774"/>
                  </a:lnTo>
                  <a:lnTo>
                    <a:pt x="645" y="772"/>
                  </a:lnTo>
                  <a:lnTo>
                    <a:pt x="652" y="765"/>
                  </a:lnTo>
                  <a:lnTo>
                    <a:pt x="656" y="761"/>
                  </a:lnTo>
                  <a:lnTo>
                    <a:pt x="658" y="759"/>
                  </a:lnTo>
                  <a:lnTo>
                    <a:pt x="660" y="761"/>
                  </a:lnTo>
                  <a:lnTo>
                    <a:pt x="663" y="761"/>
                  </a:lnTo>
                  <a:lnTo>
                    <a:pt x="663" y="763"/>
                  </a:lnTo>
                  <a:lnTo>
                    <a:pt x="665" y="770"/>
                  </a:lnTo>
                  <a:lnTo>
                    <a:pt x="665" y="774"/>
                  </a:lnTo>
                  <a:lnTo>
                    <a:pt x="665" y="776"/>
                  </a:lnTo>
                  <a:lnTo>
                    <a:pt x="669" y="778"/>
                  </a:lnTo>
                  <a:lnTo>
                    <a:pt x="674" y="778"/>
                  </a:lnTo>
                  <a:lnTo>
                    <a:pt x="671" y="781"/>
                  </a:lnTo>
                  <a:lnTo>
                    <a:pt x="671" y="785"/>
                  </a:lnTo>
                  <a:lnTo>
                    <a:pt x="671" y="792"/>
                  </a:lnTo>
                  <a:lnTo>
                    <a:pt x="676" y="803"/>
                  </a:lnTo>
                  <a:lnTo>
                    <a:pt x="680" y="809"/>
                  </a:lnTo>
                  <a:lnTo>
                    <a:pt x="685" y="814"/>
                  </a:lnTo>
                  <a:lnTo>
                    <a:pt x="693" y="818"/>
                  </a:lnTo>
                  <a:lnTo>
                    <a:pt x="704" y="816"/>
                  </a:lnTo>
                  <a:lnTo>
                    <a:pt x="711" y="820"/>
                  </a:lnTo>
                  <a:lnTo>
                    <a:pt x="715" y="822"/>
                  </a:lnTo>
                  <a:lnTo>
                    <a:pt x="720" y="825"/>
                  </a:lnTo>
                  <a:lnTo>
                    <a:pt x="724" y="825"/>
                  </a:lnTo>
                  <a:lnTo>
                    <a:pt x="731" y="822"/>
                  </a:lnTo>
                  <a:lnTo>
                    <a:pt x="735" y="820"/>
                  </a:lnTo>
                  <a:lnTo>
                    <a:pt x="740" y="818"/>
                  </a:lnTo>
                  <a:lnTo>
                    <a:pt x="744" y="814"/>
                  </a:lnTo>
                  <a:lnTo>
                    <a:pt x="744" y="807"/>
                  </a:lnTo>
                  <a:lnTo>
                    <a:pt x="746" y="800"/>
                  </a:lnTo>
                  <a:lnTo>
                    <a:pt x="748" y="796"/>
                  </a:lnTo>
                  <a:lnTo>
                    <a:pt x="755" y="794"/>
                  </a:lnTo>
                  <a:lnTo>
                    <a:pt x="764" y="794"/>
                  </a:lnTo>
                  <a:lnTo>
                    <a:pt x="764" y="794"/>
                  </a:lnTo>
                  <a:lnTo>
                    <a:pt x="764" y="79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072914" y="3892606"/>
              <a:ext cx="1074194" cy="507014"/>
            </a:xfrm>
            <a:custGeom>
              <a:avLst/>
              <a:gdLst/>
              <a:ahLst/>
              <a:cxnLst>
                <a:cxn ang="0">
                  <a:pos x="489" y="253"/>
                </a:cxn>
                <a:cxn ang="0">
                  <a:pos x="462" y="268"/>
                </a:cxn>
                <a:cxn ang="0">
                  <a:pos x="445" y="283"/>
                </a:cxn>
                <a:cxn ang="0">
                  <a:pos x="414" y="292"/>
                </a:cxn>
                <a:cxn ang="0">
                  <a:pos x="396" y="312"/>
                </a:cxn>
                <a:cxn ang="0">
                  <a:pos x="372" y="305"/>
                </a:cxn>
                <a:cxn ang="0">
                  <a:pos x="372" y="281"/>
                </a:cxn>
                <a:cxn ang="0">
                  <a:pos x="346" y="268"/>
                </a:cxn>
                <a:cxn ang="0">
                  <a:pos x="317" y="290"/>
                </a:cxn>
                <a:cxn ang="0">
                  <a:pos x="322" y="268"/>
                </a:cxn>
                <a:cxn ang="0">
                  <a:pos x="291" y="275"/>
                </a:cxn>
                <a:cxn ang="0">
                  <a:pos x="273" y="286"/>
                </a:cxn>
                <a:cxn ang="0">
                  <a:pos x="231" y="261"/>
                </a:cxn>
                <a:cxn ang="0">
                  <a:pos x="194" y="253"/>
                </a:cxn>
                <a:cxn ang="0">
                  <a:pos x="152" y="257"/>
                </a:cxn>
                <a:cxn ang="0">
                  <a:pos x="156" y="272"/>
                </a:cxn>
                <a:cxn ang="0">
                  <a:pos x="141" y="292"/>
                </a:cxn>
                <a:cxn ang="0">
                  <a:pos x="123" y="292"/>
                </a:cxn>
                <a:cxn ang="0">
                  <a:pos x="101" y="286"/>
                </a:cxn>
                <a:cxn ang="0">
                  <a:pos x="71" y="319"/>
                </a:cxn>
                <a:cxn ang="0">
                  <a:pos x="40" y="316"/>
                </a:cxn>
                <a:cxn ang="0">
                  <a:pos x="27" y="297"/>
                </a:cxn>
                <a:cxn ang="0">
                  <a:pos x="18" y="286"/>
                </a:cxn>
                <a:cxn ang="0">
                  <a:pos x="11" y="272"/>
                </a:cxn>
                <a:cxn ang="0">
                  <a:pos x="0" y="239"/>
                </a:cxn>
                <a:cxn ang="0">
                  <a:pos x="11" y="224"/>
                </a:cxn>
                <a:cxn ang="0">
                  <a:pos x="31" y="224"/>
                </a:cxn>
                <a:cxn ang="0">
                  <a:pos x="55" y="224"/>
                </a:cxn>
                <a:cxn ang="0">
                  <a:pos x="84" y="204"/>
                </a:cxn>
                <a:cxn ang="0">
                  <a:pos x="115" y="191"/>
                </a:cxn>
                <a:cxn ang="0">
                  <a:pos x="117" y="158"/>
                </a:cxn>
                <a:cxn ang="0">
                  <a:pos x="99" y="134"/>
                </a:cxn>
                <a:cxn ang="0">
                  <a:pos x="82" y="119"/>
                </a:cxn>
                <a:cxn ang="0">
                  <a:pos x="75" y="92"/>
                </a:cxn>
                <a:cxn ang="0">
                  <a:pos x="75" y="59"/>
                </a:cxn>
                <a:cxn ang="0">
                  <a:pos x="108" y="50"/>
                </a:cxn>
                <a:cxn ang="0">
                  <a:pos x="88" y="33"/>
                </a:cxn>
                <a:cxn ang="0">
                  <a:pos x="77" y="20"/>
                </a:cxn>
                <a:cxn ang="0">
                  <a:pos x="68" y="4"/>
                </a:cxn>
                <a:cxn ang="0">
                  <a:pos x="117" y="11"/>
                </a:cxn>
                <a:cxn ang="0">
                  <a:pos x="141" y="9"/>
                </a:cxn>
                <a:cxn ang="0">
                  <a:pos x="163" y="0"/>
                </a:cxn>
                <a:cxn ang="0">
                  <a:pos x="181" y="24"/>
                </a:cxn>
                <a:cxn ang="0">
                  <a:pos x="266" y="61"/>
                </a:cxn>
                <a:cxn ang="0">
                  <a:pos x="315" y="50"/>
                </a:cxn>
                <a:cxn ang="0">
                  <a:pos x="348" y="48"/>
                </a:cxn>
                <a:cxn ang="0">
                  <a:pos x="366" y="88"/>
                </a:cxn>
                <a:cxn ang="0">
                  <a:pos x="383" y="90"/>
                </a:cxn>
                <a:cxn ang="0">
                  <a:pos x="401" y="99"/>
                </a:cxn>
                <a:cxn ang="0">
                  <a:pos x="416" y="110"/>
                </a:cxn>
                <a:cxn ang="0">
                  <a:pos x="449" y="110"/>
                </a:cxn>
                <a:cxn ang="0">
                  <a:pos x="458" y="108"/>
                </a:cxn>
                <a:cxn ang="0">
                  <a:pos x="478" y="123"/>
                </a:cxn>
                <a:cxn ang="0">
                  <a:pos x="517" y="145"/>
                </a:cxn>
                <a:cxn ang="0">
                  <a:pos x="515" y="180"/>
                </a:cxn>
                <a:cxn ang="0">
                  <a:pos x="535" y="239"/>
                </a:cxn>
                <a:cxn ang="0">
                  <a:pos x="506" y="239"/>
                </a:cxn>
              </a:cxnLst>
              <a:rect l="0" t="0" r="r" b="b"/>
              <a:pathLst>
                <a:path w="537" h="338">
                  <a:moveTo>
                    <a:pt x="506" y="239"/>
                  </a:moveTo>
                  <a:lnTo>
                    <a:pt x="500" y="23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9" y="250"/>
                  </a:lnTo>
                  <a:lnTo>
                    <a:pt x="489" y="253"/>
                  </a:lnTo>
                  <a:lnTo>
                    <a:pt x="487" y="257"/>
                  </a:lnTo>
                  <a:lnTo>
                    <a:pt x="482" y="257"/>
                  </a:lnTo>
                  <a:lnTo>
                    <a:pt x="476" y="259"/>
                  </a:lnTo>
                  <a:lnTo>
                    <a:pt x="469" y="264"/>
                  </a:lnTo>
                  <a:lnTo>
                    <a:pt x="467" y="268"/>
                  </a:lnTo>
                  <a:lnTo>
                    <a:pt x="462" y="268"/>
                  </a:lnTo>
                  <a:lnTo>
                    <a:pt x="460" y="268"/>
                  </a:lnTo>
                  <a:lnTo>
                    <a:pt x="456" y="272"/>
                  </a:lnTo>
                  <a:lnTo>
                    <a:pt x="454" y="277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5" y="283"/>
                  </a:lnTo>
                  <a:lnTo>
                    <a:pt x="440" y="283"/>
                  </a:lnTo>
                  <a:lnTo>
                    <a:pt x="432" y="288"/>
                  </a:lnTo>
                  <a:lnTo>
                    <a:pt x="423" y="288"/>
                  </a:lnTo>
                  <a:lnTo>
                    <a:pt x="418" y="288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2" y="297"/>
                  </a:lnTo>
                  <a:lnTo>
                    <a:pt x="410" y="301"/>
                  </a:lnTo>
                  <a:lnTo>
                    <a:pt x="401" y="303"/>
                  </a:lnTo>
                  <a:lnTo>
                    <a:pt x="396" y="308"/>
                  </a:lnTo>
                  <a:lnTo>
                    <a:pt x="394" y="310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2" y="314"/>
                  </a:lnTo>
                  <a:lnTo>
                    <a:pt x="381" y="316"/>
                  </a:lnTo>
                  <a:lnTo>
                    <a:pt x="377" y="314"/>
                  </a:lnTo>
                  <a:lnTo>
                    <a:pt x="374" y="310"/>
                  </a:lnTo>
                  <a:lnTo>
                    <a:pt x="372" y="305"/>
                  </a:lnTo>
                  <a:lnTo>
                    <a:pt x="370" y="301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70" y="292"/>
                  </a:lnTo>
                  <a:lnTo>
                    <a:pt x="372" y="288"/>
                  </a:lnTo>
                  <a:lnTo>
                    <a:pt x="372" y="281"/>
                  </a:lnTo>
                  <a:lnTo>
                    <a:pt x="372" y="275"/>
                  </a:lnTo>
                  <a:lnTo>
                    <a:pt x="368" y="270"/>
                  </a:lnTo>
                  <a:lnTo>
                    <a:pt x="363" y="264"/>
                  </a:lnTo>
                  <a:lnTo>
                    <a:pt x="357" y="259"/>
                  </a:lnTo>
                  <a:lnTo>
                    <a:pt x="355" y="259"/>
                  </a:lnTo>
                  <a:lnTo>
                    <a:pt x="346" y="268"/>
                  </a:lnTo>
                  <a:lnTo>
                    <a:pt x="339" y="279"/>
                  </a:lnTo>
                  <a:lnTo>
                    <a:pt x="335" y="286"/>
                  </a:lnTo>
                  <a:lnTo>
                    <a:pt x="330" y="288"/>
                  </a:lnTo>
                  <a:lnTo>
                    <a:pt x="326" y="290"/>
                  </a:lnTo>
                  <a:lnTo>
                    <a:pt x="322" y="290"/>
                  </a:lnTo>
                  <a:lnTo>
                    <a:pt x="317" y="290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7" y="283"/>
                  </a:lnTo>
                  <a:lnTo>
                    <a:pt x="319" y="279"/>
                  </a:lnTo>
                  <a:lnTo>
                    <a:pt x="322" y="272"/>
                  </a:lnTo>
                  <a:lnTo>
                    <a:pt x="322" y="268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08" y="268"/>
                  </a:lnTo>
                  <a:lnTo>
                    <a:pt x="302" y="272"/>
                  </a:lnTo>
                  <a:lnTo>
                    <a:pt x="295" y="272"/>
                  </a:lnTo>
                  <a:lnTo>
                    <a:pt x="291" y="275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0" y="283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73" y="286"/>
                  </a:lnTo>
                  <a:lnTo>
                    <a:pt x="273" y="283"/>
                  </a:lnTo>
                  <a:lnTo>
                    <a:pt x="264" y="277"/>
                  </a:lnTo>
                  <a:lnTo>
                    <a:pt x="255" y="270"/>
                  </a:lnTo>
                  <a:lnTo>
                    <a:pt x="249" y="266"/>
                  </a:lnTo>
                  <a:lnTo>
                    <a:pt x="240" y="264"/>
                  </a:lnTo>
                  <a:lnTo>
                    <a:pt x="231" y="261"/>
                  </a:lnTo>
                  <a:lnTo>
                    <a:pt x="225" y="261"/>
                  </a:lnTo>
                  <a:lnTo>
                    <a:pt x="220" y="261"/>
                  </a:lnTo>
                  <a:lnTo>
                    <a:pt x="214" y="261"/>
                  </a:lnTo>
                  <a:lnTo>
                    <a:pt x="209" y="261"/>
                  </a:lnTo>
                  <a:lnTo>
                    <a:pt x="205" y="257"/>
                  </a:lnTo>
                  <a:lnTo>
                    <a:pt x="194" y="253"/>
                  </a:lnTo>
                  <a:lnTo>
                    <a:pt x="181" y="250"/>
                  </a:lnTo>
                  <a:lnTo>
                    <a:pt x="174" y="248"/>
                  </a:lnTo>
                  <a:lnTo>
                    <a:pt x="170" y="248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2" y="257"/>
                  </a:lnTo>
                  <a:lnTo>
                    <a:pt x="145" y="261"/>
                  </a:lnTo>
                  <a:lnTo>
                    <a:pt x="143" y="264"/>
                  </a:lnTo>
                  <a:lnTo>
                    <a:pt x="145" y="268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56" y="272"/>
                  </a:lnTo>
                  <a:lnTo>
                    <a:pt x="159" y="277"/>
                  </a:lnTo>
                  <a:lnTo>
                    <a:pt x="156" y="281"/>
                  </a:lnTo>
                  <a:lnTo>
                    <a:pt x="152" y="283"/>
                  </a:lnTo>
                  <a:lnTo>
                    <a:pt x="150" y="288"/>
                  </a:lnTo>
                  <a:lnTo>
                    <a:pt x="145" y="290"/>
                  </a:lnTo>
                  <a:lnTo>
                    <a:pt x="141" y="292"/>
                  </a:lnTo>
                  <a:lnTo>
                    <a:pt x="139" y="290"/>
                  </a:lnTo>
                  <a:lnTo>
                    <a:pt x="134" y="288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3" y="292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3"/>
                  </a:lnTo>
                  <a:lnTo>
                    <a:pt x="112" y="281"/>
                  </a:lnTo>
                  <a:lnTo>
                    <a:pt x="106" y="281"/>
                  </a:lnTo>
                  <a:lnTo>
                    <a:pt x="101" y="286"/>
                  </a:lnTo>
                  <a:lnTo>
                    <a:pt x="97" y="288"/>
                  </a:lnTo>
                  <a:lnTo>
                    <a:pt x="90" y="294"/>
                  </a:lnTo>
                  <a:lnTo>
                    <a:pt x="84" y="299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1" y="319"/>
                  </a:lnTo>
                  <a:lnTo>
                    <a:pt x="66" y="325"/>
                  </a:lnTo>
                  <a:lnTo>
                    <a:pt x="64" y="332"/>
                  </a:lnTo>
                  <a:lnTo>
                    <a:pt x="62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3" y="303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29" y="299"/>
                  </a:lnTo>
                  <a:lnTo>
                    <a:pt x="27" y="297"/>
                  </a:lnTo>
                  <a:lnTo>
                    <a:pt x="24" y="297"/>
                  </a:lnTo>
                  <a:lnTo>
                    <a:pt x="24" y="294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8" y="286"/>
                  </a:lnTo>
                  <a:lnTo>
                    <a:pt x="13" y="288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72"/>
                  </a:lnTo>
                  <a:lnTo>
                    <a:pt x="9" y="257"/>
                  </a:lnTo>
                  <a:lnTo>
                    <a:pt x="9" y="253"/>
                  </a:lnTo>
                  <a:lnTo>
                    <a:pt x="9" y="248"/>
                  </a:lnTo>
                  <a:lnTo>
                    <a:pt x="7" y="244"/>
                  </a:lnTo>
                  <a:lnTo>
                    <a:pt x="2" y="242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5"/>
                  </a:lnTo>
                  <a:lnTo>
                    <a:pt x="7" y="231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22" y="226"/>
                  </a:lnTo>
                  <a:lnTo>
                    <a:pt x="27" y="226"/>
                  </a:lnTo>
                  <a:lnTo>
                    <a:pt x="29" y="226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5" y="217"/>
                  </a:lnTo>
                  <a:lnTo>
                    <a:pt x="40" y="217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5" y="224"/>
                  </a:lnTo>
                  <a:lnTo>
                    <a:pt x="64" y="222"/>
                  </a:lnTo>
                  <a:lnTo>
                    <a:pt x="71" y="220"/>
                  </a:lnTo>
                  <a:lnTo>
                    <a:pt x="77" y="217"/>
                  </a:lnTo>
                  <a:lnTo>
                    <a:pt x="79" y="213"/>
                  </a:lnTo>
                  <a:lnTo>
                    <a:pt x="82" y="209"/>
                  </a:lnTo>
                  <a:lnTo>
                    <a:pt x="84" y="204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9" y="193"/>
                  </a:lnTo>
                  <a:lnTo>
                    <a:pt x="106" y="193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7" y="189"/>
                  </a:lnTo>
                  <a:lnTo>
                    <a:pt x="117" y="184"/>
                  </a:lnTo>
                  <a:lnTo>
                    <a:pt x="115" y="178"/>
                  </a:lnTo>
                  <a:lnTo>
                    <a:pt x="115" y="171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5" y="151"/>
                  </a:lnTo>
                  <a:lnTo>
                    <a:pt x="112" y="145"/>
                  </a:lnTo>
                  <a:lnTo>
                    <a:pt x="106" y="143"/>
                  </a:lnTo>
                  <a:lnTo>
                    <a:pt x="101" y="138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99" y="129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5" y="119"/>
                  </a:lnTo>
                  <a:lnTo>
                    <a:pt x="93" y="119"/>
                  </a:lnTo>
                  <a:lnTo>
                    <a:pt x="82" y="119"/>
                  </a:lnTo>
                  <a:lnTo>
                    <a:pt x="75" y="119"/>
                  </a:lnTo>
                  <a:lnTo>
                    <a:pt x="75" y="114"/>
                  </a:lnTo>
                  <a:lnTo>
                    <a:pt x="75" y="108"/>
                  </a:lnTo>
                  <a:lnTo>
                    <a:pt x="77" y="101"/>
                  </a:lnTo>
                  <a:lnTo>
                    <a:pt x="77" y="97"/>
                  </a:lnTo>
                  <a:lnTo>
                    <a:pt x="75" y="92"/>
                  </a:lnTo>
                  <a:lnTo>
                    <a:pt x="73" y="88"/>
                  </a:lnTo>
                  <a:lnTo>
                    <a:pt x="68" y="83"/>
                  </a:lnTo>
                  <a:lnTo>
                    <a:pt x="66" y="75"/>
                  </a:lnTo>
                  <a:lnTo>
                    <a:pt x="66" y="68"/>
                  </a:lnTo>
                  <a:lnTo>
                    <a:pt x="71" y="61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6" y="53"/>
                  </a:lnTo>
                  <a:lnTo>
                    <a:pt x="93" y="50"/>
                  </a:lnTo>
                  <a:lnTo>
                    <a:pt x="99" y="53"/>
                  </a:lnTo>
                  <a:lnTo>
                    <a:pt x="106" y="53"/>
                  </a:lnTo>
                  <a:lnTo>
                    <a:pt x="108" y="50"/>
                  </a:lnTo>
                  <a:lnTo>
                    <a:pt x="108" y="46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21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8" y="6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70" y="4"/>
                  </a:lnTo>
                  <a:lnTo>
                    <a:pt x="172" y="13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81" y="24"/>
                  </a:lnTo>
                  <a:lnTo>
                    <a:pt x="189" y="31"/>
                  </a:lnTo>
                  <a:lnTo>
                    <a:pt x="200" y="42"/>
                  </a:lnTo>
                  <a:lnTo>
                    <a:pt x="209" y="46"/>
                  </a:lnTo>
                  <a:lnTo>
                    <a:pt x="229" y="53"/>
                  </a:lnTo>
                  <a:lnTo>
                    <a:pt x="253" y="61"/>
                  </a:lnTo>
                  <a:lnTo>
                    <a:pt x="266" y="61"/>
                  </a:lnTo>
                  <a:lnTo>
                    <a:pt x="277" y="59"/>
                  </a:lnTo>
                  <a:lnTo>
                    <a:pt x="288" y="57"/>
                  </a:lnTo>
                  <a:lnTo>
                    <a:pt x="295" y="53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5" y="50"/>
                  </a:lnTo>
                  <a:lnTo>
                    <a:pt x="322" y="55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9" y="57"/>
                  </a:lnTo>
                  <a:lnTo>
                    <a:pt x="344" y="50"/>
                  </a:lnTo>
                  <a:lnTo>
                    <a:pt x="348" y="48"/>
                  </a:lnTo>
                  <a:lnTo>
                    <a:pt x="352" y="50"/>
                  </a:lnTo>
                  <a:lnTo>
                    <a:pt x="355" y="55"/>
                  </a:lnTo>
                  <a:lnTo>
                    <a:pt x="355" y="66"/>
                  </a:lnTo>
                  <a:lnTo>
                    <a:pt x="355" y="77"/>
                  </a:lnTo>
                  <a:lnTo>
                    <a:pt x="359" y="83"/>
                  </a:lnTo>
                  <a:lnTo>
                    <a:pt x="366" y="88"/>
                  </a:lnTo>
                  <a:lnTo>
                    <a:pt x="370" y="92"/>
                  </a:lnTo>
                  <a:lnTo>
                    <a:pt x="374" y="94"/>
                  </a:lnTo>
                  <a:lnTo>
                    <a:pt x="377" y="97"/>
                  </a:lnTo>
                  <a:lnTo>
                    <a:pt x="379" y="97"/>
                  </a:lnTo>
                  <a:lnTo>
                    <a:pt x="381" y="94"/>
                  </a:lnTo>
                  <a:lnTo>
                    <a:pt x="383" y="90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92" y="92"/>
                  </a:lnTo>
                  <a:lnTo>
                    <a:pt x="394" y="97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97"/>
                  </a:lnTo>
                  <a:lnTo>
                    <a:pt x="405" y="94"/>
                  </a:lnTo>
                  <a:lnTo>
                    <a:pt x="407" y="97"/>
                  </a:lnTo>
                  <a:lnTo>
                    <a:pt x="410" y="99"/>
                  </a:lnTo>
                  <a:lnTo>
                    <a:pt x="412" y="103"/>
                  </a:lnTo>
                  <a:lnTo>
                    <a:pt x="416" y="110"/>
                  </a:lnTo>
                  <a:lnTo>
                    <a:pt x="423" y="114"/>
                  </a:lnTo>
                  <a:lnTo>
                    <a:pt x="429" y="116"/>
                  </a:lnTo>
                  <a:lnTo>
                    <a:pt x="434" y="116"/>
                  </a:lnTo>
                  <a:lnTo>
                    <a:pt x="440" y="114"/>
                  </a:lnTo>
                  <a:lnTo>
                    <a:pt x="445" y="112"/>
                  </a:lnTo>
                  <a:lnTo>
                    <a:pt x="449" y="110"/>
                  </a:lnTo>
                  <a:lnTo>
                    <a:pt x="451" y="103"/>
                  </a:lnTo>
                  <a:lnTo>
                    <a:pt x="451" y="101"/>
                  </a:lnTo>
                  <a:lnTo>
                    <a:pt x="454" y="101"/>
                  </a:lnTo>
                  <a:lnTo>
                    <a:pt x="454" y="101"/>
                  </a:lnTo>
                  <a:lnTo>
                    <a:pt x="456" y="101"/>
                  </a:lnTo>
                  <a:lnTo>
                    <a:pt x="458" y="108"/>
                  </a:lnTo>
                  <a:lnTo>
                    <a:pt x="462" y="114"/>
                  </a:lnTo>
                  <a:lnTo>
                    <a:pt x="465" y="116"/>
                  </a:lnTo>
                  <a:lnTo>
                    <a:pt x="469" y="119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8" y="123"/>
                  </a:lnTo>
                  <a:lnTo>
                    <a:pt x="489" y="127"/>
                  </a:lnTo>
                  <a:lnTo>
                    <a:pt x="500" y="129"/>
                  </a:lnTo>
                  <a:lnTo>
                    <a:pt x="509" y="134"/>
                  </a:lnTo>
                  <a:lnTo>
                    <a:pt x="513" y="136"/>
                  </a:lnTo>
                  <a:lnTo>
                    <a:pt x="517" y="140"/>
                  </a:lnTo>
                  <a:lnTo>
                    <a:pt x="517" y="145"/>
                  </a:lnTo>
                  <a:lnTo>
                    <a:pt x="515" y="149"/>
                  </a:lnTo>
                  <a:lnTo>
                    <a:pt x="511" y="154"/>
                  </a:lnTo>
                  <a:lnTo>
                    <a:pt x="506" y="160"/>
                  </a:lnTo>
                  <a:lnTo>
                    <a:pt x="506" y="167"/>
                  </a:lnTo>
                  <a:lnTo>
                    <a:pt x="509" y="173"/>
                  </a:lnTo>
                  <a:lnTo>
                    <a:pt x="515" y="180"/>
                  </a:lnTo>
                  <a:lnTo>
                    <a:pt x="517" y="189"/>
                  </a:lnTo>
                  <a:lnTo>
                    <a:pt x="522" y="195"/>
                  </a:lnTo>
                  <a:lnTo>
                    <a:pt x="528" y="202"/>
                  </a:lnTo>
                  <a:lnTo>
                    <a:pt x="533" y="222"/>
                  </a:lnTo>
                  <a:lnTo>
                    <a:pt x="537" y="237"/>
                  </a:lnTo>
                  <a:lnTo>
                    <a:pt x="535" y="239"/>
                  </a:lnTo>
                  <a:lnTo>
                    <a:pt x="528" y="242"/>
                  </a:lnTo>
                  <a:lnTo>
                    <a:pt x="524" y="244"/>
                  </a:lnTo>
                  <a:lnTo>
                    <a:pt x="517" y="244"/>
                  </a:lnTo>
                  <a:lnTo>
                    <a:pt x="513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3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835051" y="4212115"/>
              <a:ext cx="674122" cy="696019"/>
            </a:xfrm>
            <a:custGeom>
              <a:avLst/>
              <a:gdLst/>
              <a:ahLst/>
              <a:cxnLst>
                <a:cxn ang="0">
                  <a:pos x="185" y="446"/>
                </a:cxn>
                <a:cxn ang="0">
                  <a:pos x="165" y="433"/>
                </a:cxn>
                <a:cxn ang="0">
                  <a:pos x="143" y="442"/>
                </a:cxn>
                <a:cxn ang="0">
                  <a:pos x="86" y="464"/>
                </a:cxn>
                <a:cxn ang="0">
                  <a:pos x="68" y="448"/>
                </a:cxn>
                <a:cxn ang="0">
                  <a:pos x="81" y="435"/>
                </a:cxn>
                <a:cxn ang="0">
                  <a:pos x="95" y="418"/>
                </a:cxn>
                <a:cxn ang="0">
                  <a:pos x="90" y="391"/>
                </a:cxn>
                <a:cxn ang="0">
                  <a:pos x="70" y="400"/>
                </a:cxn>
                <a:cxn ang="0">
                  <a:pos x="53" y="394"/>
                </a:cxn>
                <a:cxn ang="0">
                  <a:pos x="42" y="376"/>
                </a:cxn>
                <a:cxn ang="0">
                  <a:pos x="53" y="332"/>
                </a:cxn>
                <a:cxn ang="0">
                  <a:pos x="40" y="323"/>
                </a:cxn>
                <a:cxn ang="0">
                  <a:pos x="37" y="299"/>
                </a:cxn>
                <a:cxn ang="0">
                  <a:pos x="29" y="277"/>
                </a:cxn>
                <a:cxn ang="0">
                  <a:pos x="18" y="251"/>
                </a:cxn>
                <a:cxn ang="0">
                  <a:pos x="11" y="242"/>
                </a:cxn>
                <a:cxn ang="0">
                  <a:pos x="0" y="226"/>
                </a:cxn>
                <a:cxn ang="0">
                  <a:pos x="9" y="189"/>
                </a:cxn>
                <a:cxn ang="0">
                  <a:pos x="26" y="178"/>
                </a:cxn>
                <a:cxn ang="0">
                  <a:pos x="35" y="163"/>
                </a:cxn>
                <a:cxn ang="0">
                  <a:pos x="29" y="132"/>
                </a:cxn>
                <a:cxn ang="0">
                  <a:pos x="20" y="90"/>
                </a:cxn>
                <a:cxn ang="0">
                  <a:pos x="37" y="75"/>
                </a:cxn>
                <a:cxn ang="0">
                  <a:pos x="68" y="70"/>
                </a:cxn>
                <a:cxn ang="0">
                  <a:pos x="81" y="55"/>
                </a:cxn>
                <a:cxn ang="0">
                  <a:pos x="106" y="44"/>
                </a:cxn>
                <a:cxn ang="0">
                  <a:pos x="119" y="24"/>
                </a:cxn>
                <a:cxn ang="0">
                  <a:pos x="147" y="29"/>
                </a:cxn>
                <a:cxn ang="0">
                  <a:pos x="174" y="20"/>
                </a:cxn>
                <a:cxn ang="0">
                  <a:pos x="200" y="0"/>
                </a:cxn>
                <a:cxn ang="0">
                  <a:pos x="200" y="24"/>
                </a:cxn>
                <a:cxn ang="0">
                  <a:pos x="213" y="40"/>
                </a:cxn>
                <a:cxn ang="0">
                  <a:pos x="227" y="9"/>
                </a:cxn>
                <a:cxn ang="0">
                  <a:pos x="242" y="9"/>
                </a:cxn>
                <a:cxn ang="0">
                  <a:pos x="268" y="26"/>
                </a:cxn>
                <a:cxn ang="0">
                  <a:pos x="297" y="29"/>
                </a:cxn>
                <a:cxn ang="0">
                  <a:pos x="297" y="53"/>
                </a:cxn>
                <a:cxn ang="0">
                  <a:pos x="321" y="79"/>
                </a:cxn>
                <a:cxn ang="0">
                  <a:pos x="334" y="123"/>
                </a:cxn>
                <a:cxn ang="0">
                  <a:pos x="315" y="145"/>
                </a:cxn>
                <a:cxn ang="0">
                  <a:pos x="286" y="169"/>
                </a:cxn>
                <a:cxn ang="0">
                  <a:pos x="268" y="163"/>
                </a:cxn>
                <a:cxn ang="0">
                  <a:pos x="253" y="211"/>
                </a:cxn>
                <a:cxn ang="0">
                  <a:pos x="229" y="244"/>
                </a:cxn>
                <a:cxn ang="0">
                  <a:pos x="220" y="277"/>
                </a:cxn>
                <a:cxn ang="0">
                  <a:pos x="222" y="292"/>
                </a:cxn>
                <a:cxn ang="0">
                  <a:pos x="218" y="312"/>
                </a:cxn>
                <a:cxn ang="0">
                  <a:pos x="205" y="334"/>
                </a:cxn>
                <a:cxn ang="0">
                  <a:pos x="194" y="383"/>
                </a:cxn>
                <a:cxn ang="0">
                  <a:pos x="185" y="398"/>
                </a:cxn>
                <a:cxn ang="0">
                  <a:pos x="189" y="422"/>
                </a:cxn>
                <a:cxn ang="0">
                  <a:pos x="187" y="433"/>
                </a:cxn>
              </a:cxnLst>
              <a:rect l="0" t="0" r="r" b="b"/>
              <a:pathLst>
                <a:path w="337" h="464">
                  <a:moveTo>
                    <a:pt x="187" y="433"/>
                  </a:moveTo>
                  <a:lnTo>
                    <a:pt x="191" y="437"/>
                  </a:lnTo>
                  <a:lnTo>
                    <a:pt x="191" y="442"/>
                  </a:lnTo>
                  <a:lnTo>
                    <a:pt x="187" y="446"/>
                  </a:lnTo>
                  <a:lnTo>
                    <a:pt x="185" y="446"/>
                  </a:lnTo>
                  <a:lnTo>
                    <a:pt x="178" y="448"/>
                  </a:lnTo>
                  <a:lnTo>
                    <a:pt x="176" y="446"/>
                  </a:lnTo>
                  <a:lnTo>
                    <a:pt x="174" y="444"/>
                  </a:lnTo>
                  <a:lnTo>
                    <a:pt x="167" y="435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8" y="433"/>
                  </a:lnTo>
                  <a:lnTo>
                    <a:pt x="154" y="433"/>
                  </a:lnTo>
                  <a:lnTo>
                    <a:pt x="147" y="437"/>
                  </a:lnTo>
                  <a:lnTo>
                    <a:pt x="143" y="442"/>
                  </a:lnTo>
                  <a:lnTo>
                    <a:pt x="123" y="448"/>
                  </a:lnTo>
                  <a:lnTo>
                    <a:pt x="108" y="455"/>
                  </a:lnTo>
                  <a:lnTo>
                    <a:pt x="101" y="455"/>
                  </a:lnTo>
                  <a:lnTo>
                    <a:pt x="92" y="462"/>
                  </a:lnTo>
                  <a:lnTo>
                    <a:pt x="86" y="464"/>
                  </a:lnTo>
                  <a:lnTo>
                    <a:pt x="81" y="464"/>
                  </a:lnTo>
                  <a:lnTo>
                    <a:pt x="77" y="459"/>
                  </a:lnTo>
                  <a:lnTo>
                    <a:pt x="73" y="455"/>
                  </a:lnTo>
                  <a:lnTo>
                    <a:pt x="70" y="451"/>
                  </a:lnTo>
                  <a:lnTo>
                    <a:pt x="68" y="448"/>
                  </a:lnTo>
                  <a:lnTo>
                    <a:pt x="70" y="448"/>
                  </a:lnTo>
                  <a:lnTo>
                    <a:pt x="73" y="446"/>
                  </a:lnTo>
                  <a:lnTo>
                    <a:pt x="77" y="444"/>
                  </a:lnTo>
                  <a:lnTo>
                    <a:pt x="79" y="440"/>
                  </a:lnTo>
                  <a:lnTo>
                    <a:pt x="81" y="435"/>
                  </a:lnTo>
                  <a:lnTo>
                    <a:pt x="81" y="431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90" y="420"/>
                  </a:lnTo>
                  <a:lnTo>
                    <a:pt x="95" y="418"/>
                  </a:lnTo>
                  <a:lnTo>
                    <a:pt x="99" y="415"/>
                  </a:lnTo>
                  <a:lnTo>
                    <a:pt x="101" y="409"/>
                  </a:lnTo>
                  <a:lnTo>
                    <a:pt x="99" y="400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4" y="391"/>
                  </a:lnTo>
                  <a:lnTo>
                    <a:pt x="77" y="396"/>
                  </a:lnTo>
                  <a:lnTo>
                    <a:pt x="70" y="400"/>
                  </a:lnTo>
                  <a:lnTo>
                    <a:pt x="66" y="402"/>
                  </a:lnTo>
                  <a:lnTo>
                    <a:pt x="59" y="405"/>
                  </a:lnTo>
                  <a:lnTo>
                    <a:pt x="55" y="402"/>
                  </a:lnTo>
                  <a:lnTo>
                    <a:pt x="53" y="398"/>
                  </a:lnTo>
                  <a:lnTo>
                    <a:pt x="53" y="394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6" y="394"/>
                  </a:lnTo>
                  <a:lnTo>
                    <a:pt x="46" y="387"/>
                  </a:lnTo>
                  <a:lnTo>
                    <a:pt x="42" y="376"/>
                  </a:lnTo>
                  <a:lnTo>
                    <a:pt x="42" y="361"/>
                  </a:lnTo>
                  <a:lnTo>
                    <a:pt x="46" y="350"/>
                  </a:lnTo>
                  <a:lnTo>
                    <a:pt x="46" y="343"/>
                  </a:lnTo>
                  <a:lnTo>
                    <a:pt x="51" y="336"/>
                  </a:lnTo>
                  <a:lnTo>
                    <a:pt x="53" y="332"/>
                  </a:lnTo>
                  <a:lnTo>
                    <a:pt x="53" y="332"/>
                  </a:lnTo>
                  <a:lnTo>
                    <a:pt x="51" y="330"/>
                  </a:lnTo>
                  <a:lnTo>
                    <a:pt x="44" y="330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2" y="319"/>
                  </a:lnTo>
                  <a:lnTo>
                    <a:pt x="46" y="314"/>
                  </a:lnTo>
                  <a:lnTo>
                    <a:pt x="46" y="308"/>
                  </a:lnTo>
                  <a:lnTo>
                    <a:pt x="44" y="303"/>
                  </a:lnTo>
                  <a:lnTo>
                    <a:pt x="37" y="299"/>
                  </a:lnTo>
                  <a:lnTo>
                    <a:pt x="33" y="297"/>
                  </a:lnTo>
                  <a:lnTo>
                    <a:pt x="29" y="292"/>
                  </a:lnTo>
                  <a:lnTo>
                    <a:pt x="26" y="288"/>
                  </a:lnTo>
                  <a:lnTo>
                    <a:pt x="26" y="284"/>
                  </a:lnTo>
                  <a:lnTo>
                    <a:pt x="29" y="277"/>
                  </a:lnTo>
                  <a:lnTo>
                    <a:pt x="26" y="268"/>
                  </a:lnTo>
                  <a:lnTo>
                    <a:pt x="20" y="262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20" y="244"/>
                  </a:lnTo>
                  <a:lnTo>
                    <a:pt x="22" y="240"/>
                  </a:lnTo>
                  <a:lnTo>
                    <a:pt x="20" y="237"/>
                  </a:lnTo>
                  <a:lnTo>
                    <a:pt x="15" y="237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4" y="204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9" y="189"/>
                  </a:lnTo>
                  <a:lnTo>
                    <a:pt x="13" y="187"/>
                  </a:lnTo>
                  <a:lnTo>
                    <a:pt x="18" y="185"/>
                  </a:lnTo>
                  <a:lnTo>
                    <a:pt x="20" y="182"/>
                  </a:lnTo>
                  <a:lnTo>
                    <a:pt x="24" y="180"/>
                  </a:lnTo>
                  <a:lnTo>
                    <a:pt x="26" y="178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5" y="163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37" y="147"/>
                  </a:lnTo>
                  <a:lnTo>
                    <a:pt x="33" y="143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0" y="108"/>
                  </a:lnTo>
                  <a:lnTo>
                    <a:pt x="13" y="99"/>
                  </a:lnTo>
                  <a:lnTo>
                    <a:pt x="15" y="95"/>
                  </a:lnTo>
                  <a:lnTo>
                    <a:pt x="20" y="90"/>
                  </a:lnTo>
                  <a:lnTo>
                    <a:pt x="29" y="88"/>
                  </a:lnTo>
                  <a:lnTo>
                    <a:pt x="31" y="84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1" y="75"/>
                  </a:lnTo>
                  <a:lnTo>
                    <a:pt x="59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5" y="59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6" y="55"/>
                  </a:lnTo>
                  <a:lnTo>
                    <a:pt x="88" y="51"/>
                  </a:lnTo>
                  <a:lnTo>
                    <a:pt x="95" y="46"/>
                  </a:lnTo>
                  <a:lnTo>
                    <a:pt x="101" y="44"/>
                  </a:lnTo>
                  <a:lnTo>
                    <a:pt x="106" y="44"/>
                  </a:lnTo>
                  <a:lnTo>
                    <a:pt x="108" y="40"/>
                  </a:lnTo>
                  <a:lnTo>
                    <a:pt x="108" y="37"/>
                  </a:lnTo>
                  <a:lnTo>
                    <a:pt x="110" y="31"/>
                  </a:lnTo>
                  <a:lnTo>
                    <a:pt x="114" y="26"/>
                  </a:lnTo>
                  <a:lnTo>
                    <a:pt x="119" y="24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3" y="31"/>
                  </a:lnTo>
                  <a:lnTo>
                    <a:pt x="147" y="29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3" y="7"/>
                  </a:lnTo>
                  <a:lnTo>
                    <a:pt x="189" y="2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1" y="13"/>
                  </a:lnTo>
                  <a:lnTo>
                    <a:pt x="207" y="18"/>
                  </a:lnTo>
                  <a:lnTo>
                    <a:pt x="200" y="24"/>
                  </a:lnTo>
                  <a:lnTo>
                    <a:pt x="198" y="31"/>
                  </a:lnTo>
                  <a:lnTo>
                    <a:pt x="198" y="35"/>
                  </a:lnTo>
                  <a:lnTo>
                    <a:pt x="202" y="40"/>
                  </a:lnTo>
                  <a:lnTo>
                    <a:pt x="209" y="40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16" y="35"/>
                  </a:lnTo>
                  <a:lnTo>
                    <a:pt x="222" y="26"/>
                  </a:lnTo>
                  <a:lnTo>
                    <a:pt x="227" y="13"/>
                  </a:lnTo>
                  <a:lnTo>
                    <a:pt x="227" y="9"/>
                  </a:lnTo>
                  <a:lnTo>
                    <a:pt x="229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38" y="9"/>
                  </a:lnTo>
                  <a:lnTo>
                    <a:pt x="242" y="9"/>
                  </a:lnTo>
                  <a:lnTo>
                    <a:pt x="244" y="9"/>
                  </a:lnTo>
                  <a:lnTo>
                    <a:pt x="251" y="15"/>
                  </a:lnTo>
                  <a:lnTo>
                    <a:pt x="255" y="22"/>
                  </a:lnTo>
                  <a:lnTo>
                    <a:pt x="262" y="26"/>
                  </a:lnTo>
                  <a:lnTo>
                    <a:pt x="268" y="26"/>
                  </a:lnTo>
                  <a:lnTo>
                    <a:pt x="277" y="24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93" y="24"/>
                  </a:lnTo>
                  <a:lnTo>
                    <a:pt x="297" y="29"/>
                  </a:lnTo>
                  <a:lnTo>
                    <a:pt x="306" y="33"/>
                  </a:lnTo>
                  <a:lnTo>
                    <a:pt x="310" y="33"/>
                  </a:lnTo>
                  <a:lnTo>
                    <a:pt x="306" y="37"/>
                  </a:lnTo>
                  <a:lnTo>
                    <a:pt x="299" y="46"/>
                  </a:lnTo>
                  <a:lnTo>
                    <a:pt x="297" y="53"/>
                  </a:lnTo>
                  <a:lnTo>
                    <a:pt x="295" y="57"/>
                  </a:lnTo>
                  <a:lnTo>
                    <a:pt x="297" y="64"/>
                  </a:lnTo>
                  <a:lnTo>
                    <a:pt x="304" y="66"/>
                  </a:lnTo>
                  <a:lnTo>
                    <a:pt x="315" y="73"/>
                  </a:lnTo>
                  <a:lnTo>
                    <a:pt x="321" y="79"/>
                  </a:lnTo>
                  <a:lnTo>
                    <a:pt x="328" y="88"/>
                  </a:lnTo>
                  <a:lnTo>
                    <a:pt x="332" y="97"/>
                  </a:lnTo>
                  <a:lnTo>
                    <a:pt x="337" y="112"/>
                  </a:lnTo>
                  <a:lnTo>
                    <a:pt x="337" y="119"/>
                  </a:lnTo>
                  <a:lnTo>
                    <a:pt x="334" y="123"/>
                  </a:lnTo>
                  <a:lnTo>
                    <a:pt x="330" y="132"/>
                  </a:lnTo>
                  <a:lnTo>
                    <a:pt x="330" y="136"/>
                  </a:lnTo>
                  <a:lnTo>
                    <a:pt x="326" y="139"/>
                  </a:lnTo>
                  <a:lnTo>
                    <a:pt x="321" y="143"/>
                  </a:lnTo>
                  <a:lnTo>
                    <a:pt x="315" y="145"/>
                  </a:lnTo>
                  <a:lnTo>
                    <a:pt x="304" y="152"/>
                  </a:lnTo>
                  <a:lnTo>
                    <a:pt x="297" y="158"/>
                  </a:lnTo>
                  <a:lnTo>
                    <a:pt x="293" y="163"/>
                  </a:lnTo>
                  <a:lnTo>
                    <a:pt x="290" y="167"/>
                  </a:lnTo>
                  <a:lnTo>
                    <a:pt x="286" y="169"/>
                  </a:lnTo>
                  <a:lnTo>
                    <a:pt x="284" y="165"/>
                  </a:lnTo>
                  <a:lnTo>
                    <a:pt x="279" y="160"/>
                  </a:lnTo>
                  <a:lnTo>
                    <a:pt x="275" y="158"/>
                  </a:lnTo>
                  <a:lnTo>
                    <a:pt x="273" y="158"/>
                  </a:lnTo>
                  <a:lnTo>
                    <a:pt x="268" y="163"/>
                  </a:lnTo>
                  <a:lnTo>
                    <a:pt x="262" y="169"/>
                  </a:lnTo>
                  <a:lnTo>
                    <a:pt x="255" y="182"/>
                  </a:lnTo>
                  <a:lnTo>
                    <a:pt x="251" y="193"/>
                  </a:lnTo>
                  <a:lnTo>
                    <a:pt x="251" y="202"/>
                  </a:lnTo>
                  <a:lnTo>
                    <a:pt x="253" y="211"/>
                  </a:lnTo>
                  <a:lnTo>
                    <a:pt x="253" y="220"/>
                  </a:lnTo>
                  <a:lnTo>
                    <a:pt x="249" y="229"/>
                  </a:lnTo>
                  <a:lnTo>
                    <a:pt x="242" y="235"/>
                  </a:lnTo>
                  <a:lnTo>
                    <a:pt x="235" y="240"/>
                  </a:lnTo>
                  <a:lnTo>
                    <a:pt x="229" y="244"/>
                  </a:lnTo>
                  <a:lnTo>
                    <a:pt x="222" y="251"/>
                  </a:lnTo>
                  <a:lnTo>
                    <a:pt x="220" y="259"/>
                  </a:lnTo>
                  <a:lnTo>
                    <a:pt x="218" y="268"/>
                  </a:lnTo>
                  <a:lnTo>
                    <a:pt x="220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4" y="286"/>
                  </a:lnTo>
                  <a:lnTo>
                    <a:pt x="227" y="288"/>
                  </a:lnTo>
                  <a:lnTo>
                    <a:pt x="227" y="290"/>
                  </a:lnTo>
                  <a:lnTo>
                    <a:pt x="222" y="292"/>
                  </a:lnTo>
                  <a:lnTo>
                    <a:pt x="218" y="295"/>
                  </a:lnTo>
                  <a:lnTo>
                    <a:pt x="213" y="297"/>
                  </a:lnTo>
                  <a:lnTo>
                    <a:pt x="211" y="301"/>
                  </a:lnTo>
                  <a:lnTo>
                    <a:pt x="216" y="308"/>
                  </a:lnTo>
                  <a:lnTo>
                    <a:pt x="218" y="312"/>
                  </a:lnTo>
                  <a:lnTo>
                    <a:pt x="218" y="319"/>
                  </a:lnTo>
                  <a:lnTo>
                    <a:pt x="216" y="323"/>
                  </a:lnTo>
                  <a:lnTo>
                    <a:pt x="213" y="328"/>
                  </a:lnTo>
                  <a:lnTo>
                    <a:pt x="209" y="332"/>
                  </a:lnTo>
                  <a:lnTo>
                    <a:pt x="205" y="334"/>
                  </a:lnTo>
                  <a:lnTo>
                    <a:pt x="200" y="339"/>
                  </a:lnTo>
                  <a:lnTo>
                    <a:pt x="198" y="347"/>
                  </a:lnTo>
                  <a:lnTo>
                    <a:pt x="196" y="361"/>
                  </a:lnTo>
                  <a:lnTo>
                    <a:pt x="194" y="376"/>
                  </a:lnTo>
                  <a:lnTo>
                    <a:pt x="194" y="383"/>
                  </a:lnTo>
                  <a:lnTo>
                    <a:pt x="194" y="387"/>
                  </a:lnTo>
                  <a:lnTo>
                    <a:pt x="191" y="389"/>
                  </a:lnTo>
                  <a:lnTo>
                    <a:pt x="189" y="391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400"/>
                  </a:lnTo>
                  <a:lnTo>
                    <a:pt x="187" y="405"/>
                  </a:lnTo>
                  <a:lnTo>
                    <a:pt x="191" y="415"/>
                  </a:lnTo>
                  <a:lnTo>
                    <a:pt x="191" y="420"/>
                  </a:lnTo>
                  <a:lnTo>
                    <a:pt x="189" y="422"/>
                  </a:lnTo>
                  <a:lnTo>
                    <a:pt x="185" y="424"/>
                  </a:lnTo>
                  <a:lnTo>
                    <a:pt x="185" y="429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7" y="4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5170932" y="4264616"/>
              <a:ext cx="770139" cy="660018"/>
            </a:xfrm>
            <a:custGeom>
              <a:avLst/>
              <a:gdLst/>
              <a:ahLst/>
              <a:cxnLst>
                <a:cxn ang="0">
                  <a:pos x="378" y="308"/>
                </a:cxn>
                <a:cxn ang="0">
                  <a:pos x="372" y="293"/>
                </a:cxn>
                <a:cxn ang="0">
                  <a:pos x="369" y="264"/>
                </a:cxn>
                <a:cxn ang="0">
                  <a:pos x="358" y="233"/>
                </a:cxn>
                <a:cxn ang="0">
                  <a:pos x="354" y="205"/>
                </a:cxn>
                <a:cxn ang="0">
                  <a:pos x="336" y="205"/>
                </a:cxn>
                <a:cxn ang="0">
                  <a:pos x="339" y="156"/>
                </a:cxn>
                <a:cxn ang="0">
                  <a:pos x="358" y="143"/>
                </a:cxn>
                <a:cxn ang="0">
                  <a:pos x="369" y="123"/>
                </a:cxn>
                <a:cxn ang="0">
                  <a:pos x="352" y="73"/>
                </a:cxn>
                <a:cxn ang="0">
                  <a:pos x="323" y="57"/>
                </a:cxn>
                <a:cxn ang="0">
                  <a:pos x="323" y="33"/>
                </a:cxn>
                <a:cxn ang="0">
                  <a:pos x="297" y="20"/>
                </a:cxn>
                <a:cxn ang="0">
                  <a:pos x="268" y="42"/>
                </a:cxn>
                <a:cxn ang="0">
                  <a:pos x="273" y="20"/>
                </a:cxn>
                <a:cxn ang="0">
                  <a:pos x="242" y="27"/>
                </a:cxn>
                <a:cxn ang="0">
                  <a:pos x="224" y="38"/>
                </a:cxn>
                <a:cxn ang="0">
                  <a:pos x="182" y="13"/>
                </a:cxn>
                <a:cxn ang="0">
                  <a:pos x="145" y="5"/>
                </a:cxn>
                <a:cxn ang="0">
                  <a:pos x="103" y="9"/>
                </a:cxn>
                <a:cxn ang="0">
                  <a:pos x="107" y="24"/>
                </a:cxn>
                <a:cxn ang="0">
                  <a:pos x="92" y="44"/>
                </a:cxn>
                <a:cxn ang="0">
                  <a:pos x="74" y="44"/>
                </a:cxn>
                <a:cxn ang="0">
                  <a:pos x="52" y="38"/>
                </a:cxn>
                <a:cxn ang="0">
                  <a:pos x="22" y="71"/>
                </a:cxn>
                <a:cxn ang="0">
                  <a:pos x="17" y="123"/>
                </a:cxn>
                <a:cxn ang="0">
                  <a:pos x="26" y="161"/>
                </a:cxn>
                <a:cxn ang="0">
                  <a:pos x="35" y="202"/>
                </a:cxn>
                <a:cxn ang="0">
                  <a:pos x="2" y="249"/>
                </a:cxn>
                <a:cxn ang="0">
                  <a:pos x="8" y="255"/>
                </a:cxn>
                <a:cxn ang="0">
                  <a:pos x="24" y="253"/>
                </a:cxn>
                <a:cxn ang="0">
                  <a:pos x="44" y="255"/>
                </a:cxn>
                <a:cxn ang="0">
                  <a:pos x="33" y="279"/>
                </a:cxn>
                <a:cxn ang="0">
                  <a:pos x="39" y="297"/>
                </a:cxn>
                <a:cxn ang="0">
                  <a:pos x="44" y="332"/>
                </a:cxn>
                <a:cxn ang="0">
                  <a:pos x="70" y="345"/>
                </a:cxn>
                <a:cxn ang="0">
                  <a:pos x="88" y="317"/>
                </a:cxn>
                <a:cxn ang="0">
                  <a:pos x="92" y="334"/>
                </a:cxn>
                <a:cxn ang="0">
                  <a:pos x="112" y="332"/>
                </a:cxn>
                <a:cxn ang="0">
                  <a:pos x="127" y="308"/>
                </a:cxn>
                <a:cxn ang="0">
                  <a:pos x="154" y="306"/>
                </a:cxn>
                <a:cxn ang="0">
                  <a:pos x="176" y="323"/>
                </a:cxn>
                <a:cxn ang="0">
                  <a:pos x="187" y="341"/>
                </a:cxn>
                <a:cxn ang="0">
                  <a:pos x="173" y="389"/>
                </a:cxn>
                <a:cxn ang="0">
                  <a:pos x="165" y="418"/>
                </a:cxn>
                <a:cxn ang="0">
                  <a:pos x="184" y="402"/>
                </a:cxn>
                <a:cxn ang="0">
                  <a:pos x="198" y="429"/>
                </a:cxn>
                <a:cxn ang="0">
                  <a:pos x="211" y="433"/>
                </a:cxn>
                <a:cxn ang="0">
                  <a:pos x="246" y="424"/>
                </a:cxn>
                <a:cxn ang="0">
                  <a:pos x="253" y="394"/>
                </a:cxn>
                <a:cxn ang="0">
                  <a:pos x="286" y="394"/>
                </a:cxn>
                <a:cxn ang="0">
                  <a:pos x="310" y="396"/>
                </a:cxn>
                <a:cxn ang="0">
                  <a:pos x="303" y="372"/>
                </a:cxn>
                <a:cxn ang="0">
                  <a:pos x="321" y="359"/>
                </a:cxn>
                <a:cxn ang="0">
                  <a:pos x="365" y="363"/>
                </a:cxn>
              </a:cxnLst>
              <a:rect l="0" t="0" r="r" b="b"/>
              <a:pathLst>
                <a:path w="385" h="440">
                  <a:moveTo>
                    <a:pt x="378" y="359"/>
                  </a:moveTo>
                  <a:lnTo>
                    <a:pt x="376" y="352"/>
                  </a:lnTo>
                  <a:lnTo>
                    <a:pt x="374" y="341"/>
                  </a:lnTo>
                  <a:lnTo>
                    <a:pt x="374" y="326"/>
                  </a:lnTo>
                  <a:lnTo>
                    <a:pt x="378" y="315"/>
                  </a:lnTo>
                  <a:lnTo>
                    <a:pt x="378" y="308"/>
                  </a:lnTo>
                  <a:lnTo>
                    <a:pt x="383" y="301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5"/>
                  </a:lnTo>
                  <a:lnTo>
                    <a:pt x="376" y="295"/>
                  </a:lnTo>
                  <a:lnTo>
                    <a:pt x="372" y="293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8" y="279"/>
                  </a:lnTo>
                  <a:lnTo>
                    <a:pt x="378" y="273"/>
                  </a:lnTo>
                  <a:lnTo>
                    <a:pt x="376" y="268"/>
                  </a:lnTo>
                  <a:lnTo>
                    <a:pt x="369" y="264"/>
                  </a:lnTo>
                  <a:lnTo>
                    <a:pt x="365" y="262"/>
                  </a:lnTo>
                  <a:lnTo>
                    <a:pt x="361" y="257"/>
                  </a:lnTo>
                  <a:lnTo>
                    <a:pt x="358" y="253"/>
                  </a:lnTo>
                  <a:lnTo>
                    <a:pt x="358" y="249"/>
                  </a:lnTo>
                  <a:lnTo>
                    <a:pt x="361" y="242"/>
                  </a:lnTo>
                  <a:lnTo>
                    <a:pt x="358" y="233"/>
                  </a:lnTo>
                  <a:lnTo>
                    <a:pt x="352" y="227"/>
                  </a:lnTo>
                  <a:lnTo>
                    <a:pt x="350" y="224"/>
                  </a:lnTo>
                  <a:lnTo>
                    <a:pt x="350" y="220"/>
                  </a:lnTo>
                  <a:lnTo>
                    <a:pt x="350" y="216"/>
                  </a:lnTo>
                  <a:lnTo>
                    <a:pt x="352" y="209"/>
                  </a:lnTo>
                  <a:lnTo>
                    <a:pt x="354" y="205"/>
                  </a:lnTo>
                  <a:lnTo>
                    <a:pt x="352" y="202"/>
                  </a:lnTo>
                  <a:lnTo>
                    <a:pt x="347" y="202"/>
                  </a:lnTo>
                  <a:lnTo>
                    <a:pt x="343" y="207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6" y="205"/>
                  </a:lnTo>
                  <a:lnTo>
                    <a:pt x="334" y="200"/>
                  </a:lnTo>
                  <a:lnTo>
                    <a:pt x="332" y="191"/>
                  </a:lnTo>
                  <a:lnTo>
                    <a:pt x="332" y="180"/>
                  </a:lnTo>
                  <a:lnTo>
                    <a:pt x="336" y="169"/>
                  </a:lnTo>
                  <a:lnTo>
                    <a:pt x="339" y="158"/>
                  </a:lnTo>
                  <a:lnTo>
                    <a:pt x="339" y="156"/>
                  </a:lnTo>
                  <a:lnTo>
                    <a:pt x="341" y="154"/>
                  </a:lnTo>
                  <a:lnTo>
                    <a:pt x="345" y="152"/>
                  </a:lnTo>
                  <a:lnTo>
                    <a:pt x="350" y="150"/>
                  </a:lnTo>
                  <a:lnTo>
                    <a:pt x="352" y="147"/>
                  </a:lnTo>
                  <a:lnTo>
                    <a:pt x="356" y="145"/>
                  </a:lnTo>
                  <a:lnTo>
                    <a:pt x="358" y="143"/>
                  </a:lnTo>
                  <a:lnTo>
                    <a:pt x="361" y="139"/>
                  </a:lnTo>
                  <a:lnTo>
                    <a:pt x="361" y="134"/>
                  </a:lnTo>
                  <a:lnTo>
                    <a:pt x="361" y="130"/>
                  </a:lnTo>
                  <a:lnTo>
                    <a:pt x="365" y="130"/>
                  </a:lnTo>
                  <a:lnTo>
                    <a:pt x="367" y="128"/>
                  </a:lnTo>
                  <a:lnTo>
                    <a:pt x="369" y="123"/>
                  </a:lnTo>
                  <a:lnTo>
                    <a:pt x="372" y="119"/>
                  </a:lnTo>
                  <a:lnTo>
                    <a:pt x="369" y="112"/>
                  </a:lnTo>
                  <a:lnTo>
                    <a:pt x="365" y="108"/>
                  </a:lnTo>
                  <a:lnTo>
                    <a:pt x="361" y="97"/>
                  </a:lnTo>
                  <a:lnTo>
                    <a:pt x="358" y="88"/>
                  </a:lnTo>
                  <a:lnTo>
                    <a:pt x="352" y="73"/>
                  </a:lnTo>
                  <a:lnTo>
                    <a:pt x="345" y="64"/>
                  </a:lnTo>
                  <a:lnTo>
                    <a:pt x="343" y="66"/>
                  </a:lnTo>
                  <a:lnTo>
                    <a:pt x="332" y="68"/>
                  </a:lnTo>
                  <a:lnTo>
                    <a:pt x="328" y="66"/>
                  </a:lnTo>
                  <a:lnTo>
                    <a:pt x="325" y="62"/>
                  </a:lnTo>
                  <a:lnTo>
                    <a:pt x="323" y="57"/>
                  </a:lnTo>
                  <a:lnTo>
                    <a:pt x="321" y="53"/>
                  </a:lnTo>
                  <a:lnTo>
                    <a:pt x="319" y="51"/>
                  </a:lnTo>
                  <a:lnTo>
                    <a:pt x="319" y="49"/>
                  </a:lnTo>
                  <a:lnTo>
                    <a:pt x="321" y="44"/>
                  </a:lnTo>
                  <a:lnTo>
                    <a:pt x="323" y="40"/>
                  </a:lnTo>
                  <a:lnTo>
                    <a:pt x="323" y="33"/>
                  </a:lnTo>
                  <a:lnTo>
                    <a:pt x="323" y="27"/>
                  </a:lnTo>
                  <a:lnTo>
                    <a:pt x="319" y="22"/>
                  </a:lnTo>
                  <a:lnTo>
                    <a:pt x="314" y="16"/>
                  </a:lnTo>
                  <a:lnTo>
                    <a:pt x="308" y="11"/>
                  </a:lnTo>
                  <a:lnTo>
                    <a:pt x="306" y="11"/>
                  </a:lnTo>
                  <a:lnTo>
                    <a:pt x="297" y="20"/>
                  </a:lnTo>
                  <a:lnTo>
                    <a:pt x="290" y="31"/>
                  </a:lnTo>
                  <a:lnTo>
                    <a:pt x="286" y="38"/>
                  </a:lnTo>
                  <a:lnTo>
                    <a:pt x="281" y="40"/>
                  </a:lnTo>
                  <a:lnTo>
                    <a:pt x="277" y="42"/>
                  </a:lnTo>
                  <a:lnTo>
                    <a:pt x="273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70" y="31"/>
                  </a:lnTo>
                  <a:lnTo>
                    <a:pt x="273" y="24"/>
                  </a:lnTo>
                  <a:lnTo>
                    <a:pt x="273" y="20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53" y="24"/>
                  </a:lnTo>
                  <a:lnTo>
                    <a:pt x="246" y="24"/>
                  </a:lnTo>
                  <a:lnTo>
                    <a:pt x="242" y="27"/>
                  </a:lnTo>
                  <a:lnTo>
                    <a:pt x="237" y="29"/>
                  </a:lnTo>
                  <a:lnTo>
                    <a:pt x="235" y="31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4" y="38"/>
                  </a:lnTo>
                  <a:lnTo>
                    <a:pt x="224" y="35"/>
                  </a:lnTo>
                  <a:lnTo>
                    <a:pt x="215" y="29"/>
                  </a:lnTo>
                  <a:lnTo>
                    <a:pt x="206" y="22"/>
                  </a:lnTo>
                  <a:lnTo>
                    <a:pt x="200" y="18"/>
                  </a:lnTo>
                  <a:lnTo>
                    <a:pt x="191" y="16"/>
                  </a:lnTo>
                  <a:lnTo>
                    <a:pt x="182" y="13"/>
                  </a:lnTo>
                  <a:lnTo>
                    <a:pt x="176" y="13"/>
                  </a:lnTo>
                  <a:lnTo>
                    <a:pt x="171" y="13"/>
                  </a:lnTo>
                  <a:lnTo>
                    <a:pt x="165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45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2" y="5"/>
                  </a:lnTo>
                  <a:lnTo>
                    <a:pt x="103" y="9"/>
                  </a:lnTo>
                  <a:lnTo>
                    <a:pt x="96" y="13"/>
                  </a:lnTo>
                  <a:lnTo>
                    <a:pt x="94" y="16"/>
                  </a:lnTo>
                  <a:lnTo>
                    <a:pt x="96" y="20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96" y="42"/>
                  </a:lnTo>
                  <a:lnTo>
                    <a:pt x="92" y="44"/>
                  </a:lnTo>
                  <a:lnTo>
                    <a:pt x="90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2"/>
                  </a:lnTo>
                  <a:lnTo>
                    <a:pt x="79" y="42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3" y="33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0"/>
                  </a:lnTo>
                  <a:lnTo>
                    <a:pt x="41" y="46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24" y="62"/>
                  </a:lnTo>
                  <a:lnTo>
                    <a:pt x="22" y="71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0"/>
                  </a:lnTo>
                  <a:lnTo>
                    <a:pt x="15" y="104"/>
                  </a:lnTo>
                  <a:lnTo>
                    <a:pt x="15" y="117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22" y="152"/>
                  </a:lnTo>
                  <a:lnTo>
                    <a:pt x="26" y="161"/>
                  </a:lnTo>
                  <a:lnTo>
                    <a:pt x="26" y="174"/>
                  </a:lnTo>
                  <a:lnTo>
                    <a:pt x="24" y="180"/>
                  </a:lnTo>
                  <a:lnTo>
                    <a:pt x="24" y="185"/>
                  </a:lnTo>
                  <a:lnTo>
                    <a:pt x="26" y="189"/>
                  </a:lnTo>
                  <a:lnTo>
                    <a:pt x="30" y="196"/>
                  </a:lnTo>
                  <a:lnTo>
                    <a:pt x="35" y="202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0" y="220"/>
                  </a:lnTo>
                  <a:lnTo>
                    <a:pt x="19" y="229"/>
                  </a:lnTo>
                  <a:lnTo>
                    <a:pt x="6" y="240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57"/>
                  </a:lnTo>
                  <a:lnTo>
                    <a:pt x="8" y="255"/>
                  </a:lnTo>
                  <a:lnTo>
                    <a:pt x="13" y="251"/>
                  </a:lnTo>
                  <a:lnTo>
                    <a:pt x="15" y="251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33" y="251"/>
                  </a:lnTo>
                  <a:lnTo>
                    <a:pt x="39" y="251"/>
                  </a:lnTo>
                  <a:lnTo>
                    <a:pt x="41" y="251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4" y="260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1" y="273"/>
                  </a:lnTo>
                  <a:lnTo>
                    <a:pt x="37" y="277"/>
                  </a:lnTo>
                  <a:lnTo>
                    <a:pt x="33" y="279"/>
                  </a:lnTo>
                  <a:lnTo>
                    <a:pt x="30" y="282"/>
                  </a:lnTo>
                  <a:lnTo>
                    <a:pt x="33" y="286"/>
                  </a:lnTo>
                  <a:lnTo>
                    <a:pt x="35" y="288"/>
                  </a:lnTo>
                  <a:lnTo>
                    <a:pt x="37" y="293"/>
                  </a:lnTo>
                  <a:lnTo>
                    <a:pt x="39" y="295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33" y="310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32"/>
                  </a:lnTo>
                  <a:lnTo>
                    <a:pt x="46" y="341"/>
                  </a:lnTo>
                  <a:lnTo>
                    <a:pt x="50" y="339"/>
                  </a:lnTo>
                  <a:lnTo>
                    <a:pt x="61" y="341"/>
                  </a:lnTo>
                  <a:lnTo>
                    <a:pt x="63" y="345"/>
                  </a:lnTo>
                  <a:lnTo>
                    <a:pt x="68" y="345"/>
                  </a:lnTo>
                  <a:lnTo>
                    <a:pt x="70" y="345"/>
                  </a:lnTo>
                  <a:lnTo>
                    <a:pt x="72" y="339"/>
                  </a:lnTo>
                  <a:lnTo>
                    <a:pt x="74" y="328"/>
                  </a:lnTo>
                  <a:lnTo>
                    <a:pt x="79" y="321"/>
                  </a:lnTo>
                  <a:lnTo>
                    <a:pt x="81" y="319"/>
                  </a:lnTo>
                  <a:lnTo>
                    <a:pt x="83" y="317"/>
                  </a:lnTo>
                  <a:lnTo>
                    <a:pt x="88" y="317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4" y="323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2" y="334"/>
                  </a:lnTo>
                  <a:lnTo>
                    <a:pt x="94" y="337"/>
                  </a:lnTo>
                  <a:lnTo>
                    <a:pt x="96" y="337"/>
                  </a:lnTo>
                  <a:lnTo>
                    <a:pt x="103" y="337"/>
                  </a:lnTo>
                  <a:lnTo>
                    <a:pt x="107" y="337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4" y="328"/>
                  </a:lnTo>
                  <a:lnTo>
                    <a:pt x="118" y="321"/>
                  </a:lnTo>
                  <a:lnTo>
                    <a:pt x="123" y="315"/>
                  </a:lnTo>
                  <a:lnTo>
                    <a:pt x="125" y="310"/>
                  </a:lnTo>
                  <a:lnTo>
                    <a:pt x="125" y="308"/>
                  </a:lnTo>
                  <a:lnTo>
                    <a:pt x="127" y="308"/>
                  </a:lnTo>
                  <a:lnTo>
                    <a:pt x="132" y="310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3" y="312"/>
                  </a:lnTo>
                  <a:lnTo>
                    <a:pt x="147" y="310"/>
                  </a:lnTo>
                  <a:lnTo>
                    <a:pt x="154" y="306"/>
                  </a:lnTo>
                  <a:lnTo>
                    <a:pt x="158" y="304"/>
                  </a:lnTo>
                  <a:lnTo>
                    <a:pt x="165" y="306"/>
                  </a:lnTo>
                  <a:lnTo>
                    <a:pt x="169" y="310"/>
                  </a:lnTo>
                  <a:lnTo>
                    <a:pt x="173" y="315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6" y="328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6" y="337"/>
                  </a:lnTo>
                  <a:lnTo>
                    <a:pt x="180" y="339"/>
                  </a:lnTo>
                  <a:lnTo>
                    <a:pt x="187" y="341"/>
                  </a:lnTo>
                  <a:lnTo>
                    <a:pt x="187" y="343"/>
                  </a:lnTo>
                  <a:lnTo>
                    <a:pt x="187" y="348"/>
                  </a:lnTo>
                  <a:lnTo>
                    <a:pt x="187" y="352"/>
                  </a:lnTo>
                  <a:lnTo>
                    <a:pt x="184" y="365"/>
                  </a:lnTo>
                  <a:lnTo>
                    <a:pt x="180" y="378"/>
                  </a:lnTo>
                  <a:lnTo>
                    <a:pt x="173" y="389"/>
                  </a:lnTo>
                  <a:lnTo>
                    <a:pt x="167" y="400"/>
                  </a:lnTo>
                  <a:lnTo>
                    <a:pt x="162" y="405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6"/>
                  </a:lnTo>
                  <a:lnTo>
                    <a:pt x="165" y="418"/>
                  </a:lnTo>
                  <a:lnTo>
                    <a:pt x="169" y="420"/>
                  </a:lnTo>
                  <a:lnTo>
                    <a:pt x="171" y="418"/>
                  </a:lnTo>
                  <a:lnTo>
                    <a:pt x="173" y="413"/>
                  </a:lnTo>
                  <a:lnTo>
                    <a:pt x="178" y="409"/>
                  </a:lnTo>
                  <a:lnTo>
                    <a:pt x="182" y="405"/>
                  </a:lnTo>
                  <a:lnTo>
                    <a:pt x="184" y="402"/>
                  </a:lnTo>
                  <a:lnTo>
                    <a:pt x="187" y="402"/>
                  </a:lnTo>
                  <a:lnTo>
                    <a:pt x="189" y="402"/>
                  </a:lnTo>
                  <a:lnTo>
                    <a:pt x="191" y="405"/>
                  </a:lnTo>
                  <a:lnTo>
                    <a:pt x="195" y="413"/>
                  </a:lnTo>
                  <a:lnTo>
                    <a:pt x="198" y="422"/>
                  </a:lnTo>
                  <a:lnTo>
                    <a:pt x="198" y="429"/>
                  </a:lnTo>
                  <a:lnTo>
                    <a:pt x="200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4" y="440"/>
                  </a:lnTo>
                  <a:lnTo>
                    <a:pt x="206" y="438"/>
                  </a:lnTo>
                  <a:lnTo>
                    <a:pt x="211" y="433"/>
                  </a:lnTo>
                  <a:lnTo>
                    <a:pt x="215" y="431"/>
                  </a:lnTo>
                  <a:lnTo>
                    <a:pt x="222" y="429"/>
                  </a:lnTo>
                  <a:lnTo>
                    <a:pt x="228" y="427"/>
                  </a:lnTo>
                  <a:lnTo>
                    <a:pt x="235" y="427"/>
                  </a:lnTo>
                  <a:lnTo>
                    <a:pt x="242" y="427"/>
                  </a:lnTo>
                  <a:lnTo>
                    <a:pt x="246" y="424"/>
                  </a:lnTo>
                  <a:lnTo>
                    <a:pt x="248" y="422"/>
                  </a:lnTo>
                  <a:lnTo>
                    <a:pt x="248" y="420"/>
                  </a:lnTo>
                  <a:lnTo>
                    <a:pt x="248" y="416"/>
                  </a:lnTo>
                  <a:lnTo>
                    <a:pt x="248" y="407"/>
                  </a:lnTo>
                  <a:lnTo>
                    <a:pt x="251" y="398"/>
                  </a:lnTo>
                  <a:lnTo>
                    <a:pt x="253" y="394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9" y="391"/>
                  </a:lnTo>
                  <a:lnTo>
                    <a:pt x="270" y="391"/>
                  </a:lnTo>
                  <a:lnTo>
                    <a:pt x="279" y="391"/>
                  </a:lnTo>
                  <a:lnTo>
                    <a:pt x="286" y="394"/>
                  </a:lnTo>
                  <a:lnTo>
                    <a:pt x="290" y="398"/>
                  </a:lnTo>
                  <a:lnTo>
                    <a:pt x="295" y="405"/>
                  </a:lnTo>
                  <a:lnTo>
                    <a:pt x="299" y="407"/>
                  </a:lnTo>
                  <a:lnTo>
                    <a:pt x="306" y="405"/>
                  </a:lnTo>
                  <a:lnTo>
                    <a:pt x="308" y="400"/>
                  </a:lnTo>
                  <a:lnTo>
                    <a:pt x="310" y="396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06" y="380"/>
                  </a:lnTo>
                  <a:lnTo>
                    <a:pt x="303" y="378"/>
                  </a:lnTo>
                  <a:lnTo>
                    <a:pt x="303" y="374"/>
                  </a:lnTo>
                  <a:lnTo>
                    <a:pt x="303" y="372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4" y="367"/>
                  </a:lnTo>
                  <a:lnTo>
                    <a:pt x="317" y="363"/>
                  </a:lnTo>
                  <a:lnTo>
                    <a:pt x="317" y="361"/>
                  </a:lnTo>
                  <a:lnTo>
                    <a:pt x="321" y="359"/>
                  </a:lnTo>
                  <a:lnTo>
                    <a:pt x="325" y="359"/>
                  </a:lnTo>
                  <a:lnTo>
                    <a:pt x="328" y="359"/>
                  </a:lnTo>
                  <a:lnTo>
                    <a:pt x="332" y="361"/>
                  </a:lnTo>
                  <a:lnTo>
                    <a:pt x="341" y="365"/>
                  </a:lnTo>
                  <a:lnTo>
                    <a:pt x="356" y="367"/>
                  </a:lnTo>
                  <a:lnTo>
                    <a:pt x="365" y="363"/>
                  </a:lnTo>
                  <a:lnTo>
                    <a:pt x="378" y="359"/>
                  </a:lnTo>
                  <a:lnTo>
                    <a:pt x="378" y="359"/>
                  </a:lnTo>
                  <a:lnTo>
                    <a:pt x="378" y="35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869237" y="4699627"/>
              <a:ext cx="224040" cy="415512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29" y="64"/>
                </a:cxn>
                <a:cxn ang="0">
                  <a:pos x="22" y="75"/>
                </a:cxn>
                <a:cxn ang="0">
                  <a:pos x="18" y="95"/>
                </a:cxn>
                <a:cxn ang="0">
                  <a:pos x="4" y="121"/>
                </a:cxn>
                <a:cxn ang="0">
                  <a:pos x="0" y="143"/>
                </a:cxn>
                <a:cxn ang="0">
                  <a:pos x="2" y="161"/>
                </a:cxn>
                <a:cxn ang="0">
                  <a:pos x="4" y="172"/>
                </a:cxn>
                <a:cxn ang="0">
                  <a:pos x="2" y="187"/>
                </a:cxn>
                <a:cxn ang="0">
                  <a:pos x="7" y="194"/>
                </a:cxn>
                <a:cxn ang="0">
                  <a:pos x="13" y="200"/>
                </a:cxn>
                <a:cxn ang="0">
                  <a:pos x="15" y="205"/>
                </a:cxn>
                <a:cxn ang="0">
                  <a:pos x="15" y="218"/>
                </a:cxn>
                <a:cxn ang="0">
                  <a:pos x="15" y="218"/>
                </a:cxn>
                <a:cxn ang="0">
                  <a:pos x="22" y="222"/>
                </a:cxn>
                <a:cxn ang="0">
                  <a:pos x="26" y="233"/>
                </a:cxn>
                <a:cxn ang="0">
                  <a:pos x="35" y="240"/>
                </a:cxn>
                <a:cxn ang="0">
                  <a:pos x="44" y="244"/>
                </a:cxn>
                <a:cxn ang="0">
                  <a:pos x="55" y="251"/>
                </a:cxn>
                <a:cxn ang="0">
                  <a:pos x="62" y="266"/>
                </a:cxn>
                <a:cxn ang="0">
                  <a:pos x="66" y="277"/>
                </a:cxn>
                <a:cxn ang="0">
                  <a:pos x="73" y="273"/>
                </a:cxn>
                <a:cxn ang="0">
                  <a:pos x="77" y="264"/>
                </a:cxn>
                <a:cxn ang="0">
                  <a:pos x="73" y="251"/>
                </a:cxn>
                <a:cxn ang="0">
                  <a:pos x="70" y="238"/>
                </a:cxn>
                <a:cxn ang="0">
                  <a:pos x="75" y="231"/>
                </a:cxn>
                <a:cxn ang="0">
                  <a:pos x="79" y="216"/>
                </a:cxn>
                <a:cxn ang="0">
                  <a:pos x="88" y="207"/>
                </a:cxn>
                <a:cxn ang="0">
                  <a:pos x="90" y="200"/>
                </a:cxn>
                <a:cxn ang="0">
                  <a:pos x="92" y="192"/>
                </a:cxn>
                <a:cxn ang="0">
                  <a:pos x="99" y="159"/>
                </a:cxn>
                <a:cxn ang="0">
                  <a:pos x="101" y="128"/>
                </a:cxn>
                <a:cxn ang="0">
                  <a:pos x="106" y="86"/>
                </a:cxn>
                <a:cxn ang="0">
                  <a:pos x="112" y="60"/>
                </a:cxn>
                <a:cxn ang="0">
                  <a:pos x="110" y="44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1" y="14"/>
                </a:cxn>
                <a:cxn ang="0">
                  <a:pos x="92" y="7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0" y="5"/>
                </a:cxn>
                <a:cxn ang="0">
                  <a:pos x="68" y="14"/>
                </a:cxn>
                <a:cxn ang="0">
                  <a:pos x="57" y="16"/>
                </a:cxn>
                <a:cxn ang="0">
                  <a:pos x="46" y="27"/>
                </a:cxn>
                <a:cxn ang="0">
                  <a:pos x="42" y="33"/>
                </a:cxn>
              </a:cxnLst>
              <a:rect l="0" t="0" r="r" b="b"/>
              <a:pathLst>
                <a:path w="112" h="277">
                  <a:moveTo>
                    <a:pt x="42" y="33"/>
                  </a:moveTo>
                  <a:lnTo>
                    <a:pt x="40" y="47"/>
                  </a:lnTo>
                  <a:lnTo>
                    <a:pt x="33" y="60"/>
                  </a:lnTo>
                  <a:lnTo>
                    <a:pt x="29" y="64"/>
                  </a:lnTo>
                  <a:lnTo>
                    <a:pt x="24" y="71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18" y="95"/>
                  </a:lnTo>
                  <a:lnTo>
                    <a:pt x="11" y="108"/>
                  </a:lnTo>
                  <a:lnTo>
                    <a:pt x="4" y="121"/>
                  </a:lnTo>
                  <a:lnTo>
                    <a:pt x="2" y="132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7" y="194"/>
                  </a:lnTo>
                  <a:lnTo>
                    <a:pt x="9" y="196"/>
                  </a:lnTo>
                  <a:lnTo>
                    <a:pt x="13" y="200"/>
                  </a:lnTo>
                  <a:lnTo>
                    <a:pt x="15" y="203"/>
                  </a:lnTo>
                  <a:lnTo>
                    <a:pt x="15" y="205"/>
                  </a:lnTo>
                  <a:lnTo>
                    <a:pt x="15" y="214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20"/>
                  </a:lnTo>
                  <a:lnTo>
                    <a:pt x="22" y="222"/>
                  </a:lnTo>
                  <a:lnTo>
                    <a:pt x="24" y="227"/>
                  </a:lnTo>
                  <a:lnTo>
                    <a:pt x="26" y="233"/>
                  </a:lnTo>
                  <a:lnTo>
                    <a:pt x="31" y="238"/>
                  </a:lnTo>
                  <a:lnTo>
                    <a:pt x="35" y="240"/>
                  </a:lnTo>
                  <a:lnTo>
                    <a:pt x="40" y="242"/>
                  </a:lnTo>
                  <a:lnTo>
                    <a:pt x="44" y="244"/>
                  </a:lnTo>
                  <a:lnTo>
                    <a:pt x="51" y="247"/>
                  </a:lnTo>
                  <a:lnTo>
                    <a:pt x="55" y="251"/>
                  </a:lnTo>
                  <a:lnTo>
                    <a:pt x="59" y="258"/>
                  </a:lnTo>
                  <a:lnTo>
                    <a:pt x="62" y="266"/>
                  </a:lnTo>
                  <a:lnTo>
                    <a:pt x="64" y="273"/>
                  </a:lnTo>
                  <a:lnTo>
                    <a:pt x="66" y="277"/>
                  </a:lnTo>
                  <a:lnTo>
                    <a:pt x="70" y="277"/>
                  </a:lnTo>
                  <a:lnTo>
                    <a:pt x="73" y="273"/>
                  </a:lnTo>
                  <a:lnTo>
                    <a:pt x="75" y="269"/>
                  </a:lnTo>
                  <a:lnTo>
                    <a:pt x="77" y="264"/>
                  </a:lnTo>
                  <a:lnTo>
                    <a:pt x="75" y="258"/>
                  </a:lnTo>
                  <a:lnTo>
                    <a:pt x="73" y="251"/>
                  </a:lnTo>
                  <a:lnTo>
                    <a:pt x="70" y="244"/>
                  </a:lnTo>
                  <a:lnTo>
                    <a:pt x="70" y="238"/>
                  </a:lnTo>
                  <a:lnTo>
                    <a:pt x="73" y="236"/>
                  </a:lnTo>
                  <a:lnTo>
                    <a:pt x="75" y="231"/>
                  </a:lnTo>
                  <a:lnTo>
                    <a:pt x="77" y="225"/>
                  </a:lnTo>
                  <a:lnTo>
                    <a:pt x="79" y="216"/>
                  </a:lnTo>
                  <a:lnTo>
                    <a:pt x="84" y="211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0" y="198"/>
                  </a:lnTo>
                  <a:lnTo>
                    <a:pt x="92" y="192"/>
                  </a:lnTo>
                  <a:lnTo>
                    <a:pt x="97" y="178"/>
                  </a:lnTo>
                  <a:lnTo>
                    <a:pt x="99" y="159"/>
                  </a:lnTo>
                  <a:lnTo>
                    <a:pt x="99" y="143"/>
                  </a:lnTo>
                  <a:lnTo>
                    <a:pt x="101" y="128"/>
                  </a:lnTo>
                  <a:lnTo>
                    <a:pt x="103" y="108"/>
                  </a:lnTo>
                  <a:lnTo>
                    <a:pt x="106" y="86"/>
                  </a:lnTo>
                  <a:lnTo>
                    <a:pt x="108" y="71"/>
                  </a:lnTo>
                  <a:lnTo>
                    <a:pt x="112" y="60"/>
                  </a:lnTo>
                  <a:lnTo>
                    <a:pt x="112" y="51"/>
                  </a:lnTo>
                  <a:lnTo>
                    <a:pt x="110" y="44"/>
                  </a:lnTo>
                  <a:lnTo>
                    <a:pt x="108" y="40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1" y="14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6" y="27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02127" y="1903552"/>
              <a:ext cx="2826510" cy="1623044"/>
            </a:xfrm>
            <a:custGeom>
              <a:avLst/>
              <a:gdLst/>
              <a:ahLst/>
              <a:cxnLst>
                <a:cxn ang="0">
                  <a:pos x="1373" y="477"/>
                </a:cxn>
                <a:cxn ang="0">
                  <a:pos x="1318" y="429"/>
                </a:cxn>
                <a:cxn ang="0">
                  <a:pos x="1197" y="376"/>
                </a:cxn>
                <a:cxn ang="0">
                  <a:pos x="1116" y="350"/>
                </a:cxn>
                <a:cxn ang="0">
                  <a:pos x="1127" y="275"/>
                </a:cxn>
                <a:cxn ang="0">
                  <a:pos x="1114" y="194"/>
                </a:cxn>
                <a:cxn ang="0">
                  <a:pos x="1076" y="128"/>
                </a:cxn>
                <a:cxn ang="0">
                  <a:pos x="1030" y="110"/>
                </a:cxn>
                <a:cxn ang="0">
                  <a:pos x="986" y="53"/>
                </a:cxn>
                <a:cxn ang="0">
                  <a:pos x="981" y="18"/>
                </a:cxn>
                <a:cxn ang="0">
                  <a:pos x="946" y="0"/>
                </a:cxn>
                <a:cxn ang="0">
                  <a:pos x="900" y="44"/>
                </a:cxn>
                <a:cxn ang="0">
                  <a:pos x="849" y="71"/>
                </a:cxn>
                <a:cxn ang="0">
                  <a:pos x="843" y="137"/>
                </a:cxn>
                <a:cxn ang="0">
                  <a:pos x="801" y="163"/>
                </a:cxn>
                <a:cxn ang="0">
                  <a:pos x="722" y="134"/>
                </a:cxn>
                <a:cxn ang="0">
                  <a:pos x="680" y="150"/>
                </a:cxn>
                <a:cxn ang="0">
                  <a:pos x="636" y="249"/>
                </a:cxn>
                <a:cxn ang="0">
                  <a:pos x="623" y="268"/>
                </a:cxn>
                <a:cxn ang="0">
                  <a:pos x="526" y="260"/>
                </a:cxn>
                <a:cxn ang="0">
                  <a:pos x="508" y="279"/>
                </a:cxn>
                <a:cxn ang="0">
                  <a:pos x="504" y="356"/>
                </a:cxn>
                <a:cxn ang="0">
                  <a:pos x="480" y="420"/>
                </a:cxn>
                <a:cxn ang="0">
                  <a:pos x="460" y="468"/>
                </a:cxn>
                <a:cxn ang="0">
                  <a:pos x="416" y="504"/>
                </a:cxn>
                <a:cxn ang="0">
                  <a:pos x="282" y="543"/>
                </a:cxn>
                <a:cxn ang="0">
                  <a:pos x="196" y="574"/>
                </a:cxn>
                <a:cxn ang="0">
                  <a:pos x="150" y="543"/>
                </a:cxn>
                <a:cxn ang="0">
                  <a:pos x="95" y="550"/>
                </a:cxn>
                <a:cxn ang="0">
                  <a:pos x="29" y="592"/>
                </a:cxn>
                <a:cxn ang="0">
                  <a:pos x="11" y="636"/>
                </a:cxn>
                <a:cxn ang="0">
                  <a:pos x="20" y="666"/>
                </a:cxn>
                <a:cxn ang="0">
                  <a:pos x="48" y="723"/>
                </a:cxn>
                <a:cxn ang="0">
                  <a:pos x="53" y="787"/>
                </a:cxn>
                <a:cxn ang="0">
                  <a:pos x="20" y="807"/>
                </a:cxn>
                <a:cxn ang="0">
                  <a:pos x="73" y="844"/>
                </a:cxn>
                <a:cxn ang="0">
                  <a:pos x="86" y="910"/>
                </a:cxn>
                <a:cxn ang="0">
                  <a:pos x="174" y="976"/>
                </a:cxn>
                <a:cxn ang="0">
                  <a:pos x="200" y="1036"/>
                </a:cxn>
                <a:cxn ang="0">
                  <a:pos x="227" y="1075"/>
                </a:cxn>
                <a:cxn ang="0">
                  <a:pos x="301" y="1066"/>
                </a:cxn>
                <a:cxn ang="0">
                  <a:pos x="348" y="1011"/>
                </a:cxn>
                <a:cxn ang="0">
                  <a:pos x="423" y="1049"/>
                </a:cxn>
                <a:cxn ang="0">
                  <a:pos x="478" y="1018"/>
                </a:cxn>
                <a:cxn ang="0">
                  <a:pos x="537" y="1033"/>
                </a:cxn>
                <a:cxn ang="0">
                  <a:pos x="585" y="1060"/>
                </a:cxn>
                <a:cxn ang="0">
                  <a:pos x="678" y="1053"/>
                </a:cxn>
                <a:cxn ang="0">
                  <a:pos x="779" y="1027"/>
                </a:cxn>
                <a:cxn ang="0">
                  <a:pos x="871" y="1020"/>
                </a:cxn>
                <a:cxn ang="0">
                  <a:pos x="937" y="1051"/>
                </a:cxn>
                <a:cxn ang="0">
                  <a:pos x="1014" y="1058"/>
                </a:cxn>
                <a:cxn ang="0">
                  <a:pos x="1021" y="1022"/>
                </a:cxn>
                <a:cxn ang="0">
                  <a:pos x="1052" y="983"/>
                </a:cxn>
                <a:cxn ang="0">
                  <a:pos x="1003" y="926"/>
                </a:cxn>
                <a:cxn ang="0">
                  <a:pos x="1030" y="871"/>
                </a:cxn>
                <a:cxn ang="0">
                  <a:pos x="1118" y="862"/>
                </a:cxn>
                <a:cxn ang="0">
                  <a:pos x="1204" y="836"/>
                </a:cxn>
                <a:cxn ang="0">
                  <a:pos x="1235" y="816"/>
                </a:cxn>
                <a:cxn ang="0">
                  <a:pos x="1261" y="695"/>
                </a:cxn>
                <a:cxn ang="0">
                  <a:pos x="1358" y="636"/>
                </a:cxn>
                <a:cxn ang="0">
                  <a:pos x="1406" y="600"/>
                </a:cxn>
              </a:cxnLst>
              <a:rect l="0" t="0" r="r" b="b"/>
              <a:pathLst>
                <a:path w="1413" h="1082">
                  <a:moveTo>
                    <a:pt x="1413" y="576"/>
                  </a:moveTo>
                  <a:lnTo>
                    <a:pt x="1413" y="567"/>
                  </a:lnTo>
                  <a:lnTo>
                    <a:pt x="1408" y="561"/>
                  </a:lnTo>
                  <a:lnTo>
                    <a:pt x="1404" y="552"/>
                  </a:lnTo>
                  <a:lnTo>
                    <a:pt x="1397" y="548"/>
                  </a:lnTo>
                  <a:lnTo>
                    <a:pt x="1391" y="534"/>
                  </a:lnTo>
                  <a:lnTo>
                    <a:pt x="1386" y="519"/>
                  </a:lnTo>
                  <a:lnTo>
                    <a:pt x="1380" y="506"/>
                  </a:lnTo>
                  <a:lnTo>
                    <a:pt x="1375" y="490"/>
                  </a:lnTo>
                  <a:lnTo>
                    <a:pt x="1375" y="486"/>
                  </a:lnTo>
                  <a:lnTo>
                    <a:pt x="1375" y="482"/>
                  </a:lnTo>
                  <a:lnTo>
                    <a:pt x="1373" y="477"/>
                  </a:lnTo>
                  <a:lnTo>
                    <a:pt x="1369" y="473"/>
                  </a:lnTo>
                  <a:lnTo>
                    <a:pt x="1367" y="466"/>
                  </a:lnTo>
                  <a:lnTo>
                    <a:pt x="1364" y="460"/>
                  </a:lnTo>
                  <a:lnTo>
                    <a:pt x="1364" y="457"/>
                  </a:lnTo>
                  <a:lnTo>
                    <a:pt x="1362" y="453"/>
                  </a:lnTo>
                  <a:lnTo>
                    <a:pt x="1358" y="451"/>
                  </a:lnTo>
                  <a:lnTo>
                    <a:pt x="1353" y="451"/>
                  </a:lnTo>
                  <a:lnTo>
                    <a:pt x="1345" y="449"/>
                  </a:lnTo>
                  <a:lnTo>
                    <a:pt x="1334" y="442"/>
                  </a:lnTo>
                  <a:lnTo>
                    <a:pt x="1325" y="438"/>
                  </a:lnTo>
                  <a:lnTo>
                    <a:pt x="1320" y="433"/>
                  </a:lnTo>
                  <a:lnTo>
                    <a:pt x="1318" y="429"/>
                  </a:lnTo>
                  <a:lnTo>
                    <a:pt x="1312" y="422"/>
                  </a:lnTo>
                  <a:lnTo>
                    <a:pt x="1303" y="418"/>
                  </a:lnTo>
                  <a:lnTo>
                    <a:pt x="1296" y="414"/>
                  </a:lnTo>
                  <a:lnTo>
                    <a:pt x="1290" y="414"/>
                  </a:lnTo>
                  <a:lnTo>
                    <a:pt x="1285" y="409"/>
                  </a:lnTo>
                  <a:lnTo>
                    <a:pt x="1281" y="405"/>
                  </a:lnTo>
                  <a:lnTo>
                    <a:pt x="1276" y="400"/>
                  </a:lnTo>
                  <a:lnTo>
                    <a:pt x="1272" y="394"/>
                  </a:lnTo>
                  <a:lnTo>
                    <a:pt x="1263" y="387"/>
                  </a:lnTo>
                  <a:lnTo>
                    <a:pt x="1248" y="383"/>
                  </a:lnTo>
                  <a:lnTo>
                    <a:pt x="1228" y="378"/>
                  </a:lnTo>
                  <a:lnTo>
                    <a:pt x="1197" y="376"/>
                  </a:lnTo>
                  <a:lnTo>
                    <a:pt x="1184" y="374"/>
                  </a:lnTo>
                  <a:lnTo>
                    <a:pt x="1182" y="370"/>
                  </a:lnTo>
                  <a:lnTo>
                    <a:pt x="1177" y="370"/>
                  </a:lnTo>
                  <a:lnTo>
                    <a:pt x="1173" y="367"/>
                  </a:lnTo>
                  <a:lnTo>
                    <a:pt x="1169" y="370"/>
                  </a:lnTo>
                  <a:lnTo>
                    <a:pt x="1164" y="370"/>
                  </a:lnTo>
                  <a:lnTo>
                    <a:pt x="1155" y="367"/>
                  </a:lnTo>
                  <a:lnTo>
                    <a:pt x="1149" y="365"/>
                  </a:lnTo>
                  <a:lnTo>
                    <a:pt x="1144" y="361"/>
                  </a:lnTo>
                  <a:lnTo>
                    <a:pt x="1136" y="354"/>
                  </a:lnTo>
                  <a:lnTo>
                    <a:pt x="1122" y="352"/>
                  </a:lnTo>
                  <a:lnTo>
                    <a:pt x="1116" y="350"/>
                  </a:lnTo>
                  <a:lnTo>
                    <a:pt x="1111" y="348"/>
                  </a:lnTo>
                  <a:lnTo>
                    <a:pt x="1105" y="343"/>
                  </a:lnTo>
                  <a:lnTo>
                    <a:pt x="1103" y="334"/>
                  </a:lnTo>
                  <a:lnTo>
                    <a:pt x="1103" y="323"/>
                  </a:lnTo>
                  <a:lnTo>
                    <a:pt x="1103" y="315"/>
                  </a:lnTo>
                  <a:lnTo>
                    <a:pt x="1107" y="306"/>
                  </a:lnTo>
                  <a:lnTo>
                    <a:pt x="1111" y="301"/>
                  </a:lnTo>
                  <a:lnTo>
                    <a:pt x="1118" y="295"/>
                  </a:lnTo>
                  <a:lnTo>
                    <a:pt x="1122" y="288"/>
                  </a:lnTo>
                  <a:lnTo>
                    <a:pt x="1125" y="284"/>
                  </a:lnTo>
                  <a:lnTo>
                    <a:pt x="1127" y="279"/>
                  </a:lnTo>
                  <a:lnTo>
                    <a:pt x="1127" y="275"/>
                  </a:lnTo>
                  <a:lnTo>
                    <a:pt x="1125" y="271"/>
                  </a:lnTo>
                  <a:lnTo>
                    <a:pt x="1122" y="264"/>
                  </a:lnTo>
                  <a:lnTo>
                    <a:pt x="1120" y="260"/>
                  </a:lnTo>
                  <a:lnTo>
                    <a:pt x="1122" y="255"/>
                  </a:lnTo>
                  <a:lnTo>
                    <a:pt x="1127" y="251"/>
                  </a:lnTo>
                  <a:lnTo>
                    <a:pt x="1129" y="244"/>
                  </a:lnTo>
                  <a:lnTo>
                    <a:pt x="1131" y="235"/>
                  </a:lnTo>
                  <a:lnTo>
                    <a:pt x="1133" y="229"/>
                  </a:lnTo>
                  <a:lnTo>
                    <a:pt x="1131" y="218"/>
                  </a:lnTo>
                  <a:lnTo>
                    <a:pt x="1125" y="209"/>
                  </a:lnTo>
                  <a:lnTo>
                    <a:pt x="1118" y="198"/>
                  </a:lnTo>
                  <a:lnTo>
                    <a:pt x="1114" y="194"/>
                  </a:lnTo>
                  <a:lnTo>
                    <a:pt x="1111" y="189"/>
                  </a:lnTo>
                  <a:lnTo>
                    <a:pt x="1109" y="183"/>
                  </a:lnTo>
                  <a:lnTo>
                    <a:pt x="1109" y="176"/>
                  </a:lnTo>
                  <a:lnTo>
                    <a:pt x="1111" y="163"/>
                  </a:lnTo>
                  <a:lnTo>
                    <a:pt x="1109" y="156"/>
                  </a:lnTo>
                  <a:lnTo>
                    <a:pt x="1107" y="152"/>
                  </a:lnTo>
                  <a:lnTo>
                    <a:pt x="1105" y="148"/>
                  </a:lnTo>
                  <a:lnTo>
                    <a:pt x="1100" y="143"/>
                  </a:lnTo>
                  <a:lnTo>
                    <a:pt x="1098" y="137"/>
                  </a:lnTo>
                  <a:lnTo>
                    <a:pt x="1092" y="132"/>
                  </a:lnTo>
                  <a:lnTo>
                    <a:pt x="1083" y="130"/>
                  </a:lnTo>
                  <a:lnTo>
                    <a:pt x="1076" y="128"/>
                  </a:lnTo>
                  <a:lnTo>
                    <a:pt x="1072" y="126"/>
                  </a:lnTo>
                  <a:lnTo>
                    <a:pt x="1070" y="121"/>
                  </a:lnTo>
                  <a:lnTo>
                    <a:pt x="1067" y="119"/>
                  </a:lnTo>
                  <a:lnTo>
                    <a:pt x="1065" y="112"/>
                  </a:lnTo>
                  <a:lnTo>
                    <a:pt x="1061" y="108"/>
                  </a:lnTo>
                  <a:lnTo>
                    <a:pt x="1056" y="108"/>
                  </a:lnTo>
                  <a:lnTo>
                    <a:pt x="1052" y="110"/>
                  </a:lnTo>
                  <a:lnTo>
                    <a:pt x="1045" y="112"/>
                  </a:lnTo>
                  <a:lnTo>
                    <a:pt x="1039" y="115"/>
                  </a:lnTo>
                  <a:lnTo>
                    <a:pt x="1034" y="115"/>
                  </a:lnTo>
                  <a:lnTo>
                    <a:pt x="1032" y="112"/>
                  </a:lnTo>
                  <a:lnTo>
                    <a:pt x="1030" y="110"/>
                  </a:lnTo>
                  <a:lnTo>
                    <a:pt x="1028" y="108"/>
                  </a:lnTo>
                  <a:lnTo>
                    <a:pt x="1021" y="97"/>
                  </a:lnTo>
                  <a:lnTo>
                    <a:pt x="1019" y="86"/>
                  </a:lnTo>
                  <a:lnTo>
                    <a:pt x="1019" y="79"/>
                  </a:lnTo>
                  <a:lnTo>
                    <a:pt x="1014" y="75"/>
                  </a:lnTo>
                  <a:lnTo>
                    <a:pt x="1010" y="71"/>
                  </a:lnTo>
                  <a:lnTo>
                    <a:pt x="1003" y="66"/>
                  </a:lnTo>
                  <a:lnTo>
                    <a:pt x="997" y="64"/>
                  </a:lnTo>
                  <a:lnTo>
                    <a:pt x="990" y="60"/>
                  </a:lnTo>
                  <a:lnTo>
                    <a:pt x="988" y="57"/>
                  </a:lnTo>
                  <a:lnTo>
                    <a:pt x="986" y="55"/>
                  </a:lnTo>
                  <a:lnTo>
                    <a:pt x="986" y="53"/>
                  </a:lnTo>
                  <a:lnTo>
                    <a:pt x="986" y="53"/>
                  </a:lnTo>
                  <a:lnTo>
                    <a:pt x="990" y="49"/>
                  </a:lnTo>
                  <a:lnTo>
                    <a:pt x="992" y="46"/>
                  </a:lnTo>
                  <a:lnTo>
                    <a:pt x="990" y="44"/>
                  </a:lnTo>
                  <a:lnTo>
                    <a:pt x="986" y="40"/>
                  </a:lnTo>
                  <a:lnTo>
                    <a:pt x="981" y="35"/>
                  </a:lnTo>
                  <a:lnTo>
                    <a:pt x="977" y="29"/>
                  </a:lnTo>
                  <a:lnTo>
                    <a:pt x="975" y="27"/>
                  </a:lnTo>
                  <a:lnTo>
                    <a:pt x="975" y="24"/>
                  </a:lnTo>
                  <a:lnTo>
                    <a:pt x="975" y="22"/>
                  </a:lnTo>
                  <a:lnTo>
                    <a:pt x="977" y="22"/>
                  </a:lnTo>
                  <a:lnTo>
                    <a:pt x="981" y="18"/>
                  </a:lnTo>
                  <a:lnTo>
                    <a:pt x="984" y="16"/>
                  </a:lnTo>
                  <a:lnTo>
                    <a:pt x="986" y="13"/>
                  </a:lnTo>
                  <a:lnTo>
                    <a:pt x="986" y="9"/>
                  </a:lnTo>
                  <a:lnTo>
                    <a:pt x="984" y="7"/>
                  </a:lnTo>
                  <a:lnTo>
                    <a:pt x="981" y="5"/>
                  </a:lnTo>
                  <a:lnTo>
                    <a:pt x="977" y="2"/>
                  </a:lnTo>
                  <a:lnTo>
                    <a:pt x="973" y="5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55" y="7"/>
                  </a:lnTo>
                  <a:lnTo>
                    <a:pt x="953" y="2"/>
                  </a:lnTo>
                  <a:lnTo>
                    <a:pt x="946" y="0"/>
                  </a:lnTo>
                  <a:lnTo>
                    <a:pt x="940" y="0"/>
                  </a:lnTo>
                  <a:lnTo>
                    <a:pt x="931" y="2"/>
                  </a:lnTo>
                  <a:lnTo>
                    <a:pt x="926" y="5"/>
                  </a:lnTo>
                  <a:lnTo>
                    <a:pt x="922" y="9"/>
                  </a:lnTo>
                  <a:lnTo>
                    <a:pt x="922" y="13"/>
                  </a:lnTo>
                  <a:lnTo>
                    <a:pt x="922" y="18"/>
                  </a:lnTo>
                  <a:lnTo>
                    <a:pt x="922" y="22"/>
                  </a:lnTo>
                  <a:lnTo>
                    <a:pt x="922" y="29"/>
                  </a:lnTo>
                  <a:lnTo>
                    <a:pt x="920" y="33"/>
                  </a:lnTo>
                  <a:lnTo>
                    <a:pt x="915" y="38"/>
                  </a:lnTo>
                  <a:lnTo>
                    <a:pt x="909" y="42"/>
                  </a:lnTo>
                  <a:lnTo>
                    <a:pt x="900" y="44"/>
                  </a:lnTo>
                  <a:lnTo>
                    <a:pt x="891" y="49"/>
                  </a:lnTo>
                  <a:lnTo>
                    <a:pt x="887" y="51"/>
                  </a:lnTo>
                  <a:lnTo>
                    <a:pt x="885" y="53"/>
                  </a:lnTo>
                  <a:lnTo>
                    <a:pt x="880" y="51"/>
                  </a:lnTo>
                  <a:lnTo>
                    <a:pt x="878" y="51"/>
                  </a:lnTo>
                  <a:lnTo>
                    <a:pt x="876" y="49"/>
                  </a:lnTo>
                  <a:lnTo>
                    <a:pt x="871" y="46"/>
                  </a:lnTo>
                  <a:lnTo>
                    <a:pt x="867" y="49"/>
                  </a:lnTo>
                  <a:lnTo>
                    <a:pt x="863" y="51"/>
                  </a:lnTo>
                  <a:lnTo>
                    <a:pt x="858" y="57"/>
                  </a:lnTo>
                  <a:lnTo>
                    <a:pt x="852" y="66"/>
                  </a:lnTo>
                  <a:lnTo>
                    <a:pt x="849" y="71"/>
                  </a:lnTo>
                  <a:lnTo>
                    <a:pt x="845" y="77"/>
                  </a:lnTo>
                  <a:lnTo>
                    <a:pt x="843" y="82"/>
                  </a:lnTo>
                  <a:lnTo>
                    <a:pt x="843" y="88"/>
                  </a:lnTo>
                  <a:lnTo>
                    <a:pt x="845" y="95"/>
                  </a:lnTo>
                  <a:lnTo>
                    <a:pt x="847" y="99"/>
                  </a:lnTo>
                  <a:lnTo>
                    <a:pt x="847" y="106"/>
                  </a:lnTo>
                  <a:lnTo>
                    <a:pt x="845" y="112"/>
                  </a:lnTo>
                  <a:lnTo>
                    <a:pt x="843" y="117"/>
                  </a:lnTo>
                  <a:lnTo>
                    <a:pt x="843" y="119"/>
                  </a:lnTo>
                  <a:lnTo>
                    <a:pt x="843" y="123"/>
                  </a:lnTo>
                  <a:lnTo>
                    <a:pt x="843" y="128"/>
                  </a:lnTo>
                  <a:lnTo>
                    <a:pt x="843" y="137"/>
                  </a:lnTo>
                  <a:lnTo>
                    <a:pt x="841" y="141"/>
                  </a:lnTo>
                  <a:lnTo>
                    <a:pt x="838" y="143"/>
                  </a:lnTo>
                  <a:lnTo>
                    <a:pt x="834" y="150"/>
                  </a:lnTo>
                  <a:lnTo>
                    <a:pt x="832" y="154"/>
                  </a:lnTo>
                  <a:lnTo>
                    <a:pt x="830" y="154"/>
                  </a:lnTo>
                  <a:lnTo>
                    <a:pt x="825" y="154"/>
                  </a:lnTo>
                  <a:lnTo>
                    <a:pt x="821" y="154"/>
                  </a:lnTo>
                  <a:lnTo>
                    <a:pt x="816" y="154"/>
                  </a:lnTo>
                  <a:lnTo>
                    <a:pt x="812" y="154"/>
                  </a:lnTo>
                  <a:lnTo>
                    <a:pt x="810" y="156"/>
                  </a:lnTo>
                  <a:lnTo>
                    <a:pt x="805" y="159"/>
                  </a:lnTo>
                  <a:lnTo>
                    <a:pt x="801" y="163"/>
                  </a:lnTo>
                  <a:lnTo>
                    <a:pt x="797" y="167"/>
                  </a:lnTo>
                  <a:lnTo>
                    <a:pt x="792" y="167"/>
                  </a:lnTo>
                  <a:lnTo>
                    <a:pt x="788" y="165"/>
                  </a:lnTo>
                  <a:lnTo>
                    <a:pt x="786" y="161"/>
                  </a:lnTo>
                  <a:lnTo>
                    <a:pt x="786" y="156"/>
                  </a:lnTo>
                  <a:lnTo>
                    <a:pt x="781" y="152"/>
                  </a:lnTo>
                  <a:lnTo>
                    <a:pt x="775" y="150"/>
                  </a:lnTo>
                  <a:lnTo>
                    <a:pt x="766" y="150"/>
                  </a:lnTo>
                  <a:lnTo>
                    <a:pt x="755" y="150"/>
                  </a:lnTo>
                  <a:lnTo>
                    <a:pt x="746" y="148"/>
                  </a:lnTo>
                  <a:lnTo>
                    <a:pt x="735" y="143"/>
                  </a:lnTo>
                  <a:lnTo>
                    <a:pt x="722" y="134"/>
                  </a:lnTo>
                  <a:lnTo>
                    <a:pt x="713" y="128"/>
                  </a:lnTo>
                  <a:lnTo>
                    <a:pt x="709" y="123"/>
                  </a:lnTo>
                  <a:lnTo>
                    <a:pt x="702" y="121"/>
                  </a:lnTo>
                  <a:lnTo>
                    <a:pt x="700" y="119"/>
                  </a:lnTo>
                  <a:lnTo>
                    <a:pt x="698" y="119"/>
                  </a:lnTo>
                  <a:lnTo>
                    <a:pt x="695" y="121"/>
                  </a:lnTo>
                  <a:lnTo>
                    <a:pt x="695" y="123"/>
                  </a:lnTo>
                  <a:lnTo>
                    <a:pt x="695" y="128"/>
                  </a:lnTo>
                  <a:lnTo>
                    <a:pt x="693" y="132"/>
                  </a:lnTo>
                  <a:lnTo>
                    <a:pt x="693" y="137"/>
                  </a:lnTo>
                  <a:lnTo>
                    <a:pt x="689" y="139"/>
                  </a:lnTo>
                  <a:lnTo>
                    <a:pt x="680" y="150"/>
                  </a:lnTo>
                  <a:lnTo>
                    <a:pt x="676" y="163"/>
                  </a:lnTo>
                  <a:lnTo>
                    <a:pt x="669" y="174"/>
                  </a:lnTo>
                  <a:lnTo>
                    <a:pt x="665" y="183"/>
                  </a:lnTo>
                  <a:lnTo>
                    <a:pt x="658" y="194"/>
                  </a:lnTo>
                  <a:lnTo>
                    <a:pt x="651" y="205"/>
                  </a:lnTo>
                  <a:lnTo>
                    <a:pt x="647" y="216"/>
                  </a:lnTo>
                  <a:lnTo>
                    <a:pt x="638" y="227"/>
                  </a:lnTo>
                  <a:lnTo>
                    <a:pt x="634" y="233"/>
                  </a:lnTo>
                  <a:lnTo>
                    <a:pt x="629" y="240"/>
                  </a:lnTo>
                  <a:lnTo>
                    <a:pt x="627" y="242"/>
                  </a:lnTo>
                  <a:lnTo>
                    <a:pt x="629" y="246"/>
                  </a:lnTo>
                  <a:lnTo>
                    <a:pt x="636" y="249"/>
                  </a:lnTo>
                  <a:lnTo>
                    <a:pt x="643" y="251"/>
                  </a:lnTo>
                  <a:lnTo>
                    <a:pt x="645" y="253"/>
                  </a:lnTo>
                  <a:lnTo>
                    <a:pt x="647" y="260"/>
                  </a:lnTo>
                  <a:lnTo>
                    <a:pt x="643" y="268"/>
                  </a:lnTo>
                  <a:lnTo>
                    <a:pt x="640" y="275"/>
                  </a:lnTo>
                  <a:lnTo>
                    <a:pt x="638" y="277"/>
                  </a:lnTo>
                  <a:lnTo>
                    <a:pt x="636" y="279"/>
                  </a:lnTo>
                  <a:lnTo>
                    <a:pt x="634" y="279"/>
                  </a:lnTo>
                  <a:lnTo>
                    <a:pt x="634" y="277"/>
                  </a:lnTo>
                  <a:lnTo>
                    <a:pt x="629" y="273"/>
                  </a:lnTo>
                  <a:lnTo>
                    <a:pt x="627" y="271"/>
                  </a:lnTo>
                  <a:lnTo>
                    <a:pt x="623" y="268"/>
                  </a:lnTo>
                  <a:lnTo>
                    <a:pt x="618" y="268"/>
                  </a:lnTo>
                  <a:lnTo>
                    <a:pt x="612" y="271"/>
                  </a:lnTo>
                  <a:lnTo>
                    <a:pt x="607" y="271"/>
                  </a:lnTo>
                  <a:lnTo>
                    <a:pt x="603" y="271"/>
                  </a:lnTo>
                  <a:lnTo>
                    <a:pt x="601" y="266"/>
                  </a:lnTo>
                  <a:lnTo>
                    <a:pt x="599" y="260"/>
                  </a:lnTo>
                  <a:lnTo>
                    <a:pt x="596" y="255"/>
                  </a:lnTo>
                  <a:lnTo>
                    <a:pt x="590" y="253"/>
                  </a:lnTo>
                  <a:lnTo>
                    <a:pt x="583" y="255"/>
                  </a:lnTo>
                  <a:lnTo>
                    <a:pt x="568" y="257"/>
                  </a:lnTo>
                  <a:lnTo>
                    <a:pt x="546" y="260"/>
                  </a:lnTo>
                  <a:lnTo>
                    <a:pt x="526" y="260"/>
                  </a:lnTo>
                  <a:lnTo>
                    <a:pt x="513" y="260"/>
                  </a:lnTo>
                  <a:lnTo>
                    <a:pt x="506" y="260"/>
                  </a:lnTo>
                  <a:lnTo>
                    <a:pt x="500" y="260"/>
                  </a:lnTo>
                  <a:lnTo>
                    <a:pt x="493" y="260"/>
                  </a:lnTo>
                  <a:lnTo>
                    <a:pt x="489" y="264"/>
                  </a:lnTo>
                  <a:lnTo>
                    <a:pt x="486" y="268"/>
                  </a:lnTo>
                  <a:lnTo>
                    <a:pt x="486" y="273"/>
                  </a:lnTo>
                  <a:lnTo>
                    <a:pt x="489" y="277"/>
                  </a:lnTo>
                  <a:lnTo>
                    <a:pt x="495" y="277"/>
                  </a:lnTo>
                  <a:lnTo>
                    <a:pt x="500" y="277"/>
                  </a:lnTo>
                  <a:lnTo>
                    <a:pt x="504" y="279"/>
                  </a:lnTo>
                  <a:lnTo>
                    <a:pt x="508" y="279"/>
                  </a:lnTo>
                  <a:lnTo>
                    <a:pt x="511" y="284"/>
                  </a:lnTo>
                  <a:lnTo>
                    <a:pt x="511" y="286"/>
                  </a:lnTo>
                  <a:lnTo>
                    <a:pt x="511" y="290"/>
                  </a:lnTo>
                  <a:lnTo>
                    <a:pt x="511" y="295"/>
                  </a:lnTo>
                  <a:lnTo>
                    <a:pt x="508" y="297"/>
                  </a:lnTo>
                  <a:lnTo>
                    <a:pt x="504" y="301"/>
                  </a:lnTo>
                  <a:lnTo>
                    <a:pt x="502" y="306"/>
                  </a:lnTo>
                  <a:lnTo>
                    <a:pt x="502" y="310"/>
                  </a:lnTo>
                  <a:lnTo>
                    <a:pt x="502" y="317"/>
                  </a:lnTo>
                  <a:lnTo>
                    <a:pt x="500" y="328"/>
                  </a:lnTo>
                  <a:lnTo>
                    <a:pt x="502" y="343"/>
                  </a:lnTo>
                  <a:lnTo>
                    <a:pt x="504" y="356"/>
                  </a:lnTo>
                  <a:lnTo>
                    <a:pt x="506" y="372"/>
                  </a:lnTo>
                  <a:lnTo>
                    <a:pt x="506" y="385"/>
                  </a:lnTo>
                  <a:lnTo>
                    <a:pt x="504" y="394"/>
                  </a:lnTo>
                  <a:lnTo>
                    <a:pt x="504" y="403"/>
                  </a:lnTo>
                  <a:lnTo>
                    <a:pt x="504" y="411"/>
                  </a:lnTo>
                  <a:lnTo>
                    <a:pt x="506" y="416"/>
                  </a:lnTo>
                  <a:lnTo>
                    <a:pt x="504" y="418"/>
                  </a:lnTo>
                  <a:lnTo>
                    <a:pt x="502" y="418"/>
                  </a:lnTo>
                  <a:lnTo>
                    <a:pt x="495" y="418"/>
                  </a:lnTo>
                  <a:lnTo>
                    <a:pt x="489" y="418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5"/>
                  </a:lnTo>
                  <a:lnTo>
                    <a:pt x="482" y="429"/>
                  </a:lnTo>
                  <a:lnTo>
                    <a:pt x="484" y="431"/>
                  </a:lnTo>
                  <a:lnTo>
                    <a:pt x="482" y="433"/>
                  </a:lnTo>
                  <a:lnTo>
                    <a:pt x="480" y="436"/>
                  </a:lnTo>
                  <a:lnTo>
                    <a:pt x="473" y="438"/>
                  </a:lnTo>
                  <a:lnTo>
                    <a:pt x="467" y="440"/>
                  </a:lnTo>
                  <a:lnTo>
                    <a:pt x="462" y="444"/>
                  </a:lnTo>
                  <a:lnTo>
                    <a:pt x="460" y="451"/>
                  </a:lnTo>
                  <a:lnTo>
                    <a:pt x="460" y="468"/>
                  </a:lnTo>
                  <a:lnTo>
                    <a:pt x="460" y="482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3" y="495"/>
                  </a:lnTo>
                  <a:lnTo>
                    <a:pt x="447" y="495"/>
                  </a:lnTo>
                  <a:lnTo>
                    <a:pt x="442" y="495"/>
                  </a:lnTo>
                  <a:lnTo>
                    <a:pt x="438" y="493"/>
                  </a:lnTo>
                  <a:lnTo>
                    <a:pt x="434" y="493"/>
                  </a:lnTo>
                  <a:lnTo>
                    <a:pt x="431" y="497"/>
                  </a:lnTo>
                  <a:lnTo>
                    <a:pt x="427" y="499"/>
                  </a:lnTo>
                  <a:lnTo>
                    <a:pt x="423" y="504"/>
                  </a:lnTo>
                  <a:lnTo>
                    <a:pt x="416" y="504"/>
                  </a:lnTo>
                  <a:lnTo>
                    <a:pt x="407" y="506"/>
                  </a:lnTo>
                  <a:lnTo>
                    <a:pt x="383" y="510"/>
                  </a:lnTo>
                  <a:lnTo>
                    <a:pt x="357" y="517"/>
                  </a:lnTo>
                  <a:lnTo>
                    <a:pt x="348" y="519"/>
                  </a:lnTo>
                  <a:lnTo>
                    <a:pt x="339" y="521"/>
                  </a:lnTo>
                  <a:lnTo>
                    <a:pt x="330" y="526"/>
                  </a:lnTo>
                  <a:lnTo>
                    <a:pt x="326" y="532"/>
                  </a:lnTo>
                  <a:lnTo>
                    <a:pt x="319" y="539"/>
                  </a:lnTo>
                  <a:lnTo>
                    <a:pt x="312" y="543"/>
                  </a:lnTo>
                  <a:lnTo>
                    <a:pt x="306" y="545"/>
                  </a:lnTo>
                  <a:lnTo>
                    <a:pt x="299" y="545"/>
                  </a:lnTo>
                  <a:lnTo>
                    <a:pt x="282" y="543"/>
                  </a:lnTo>
                  <a:lnTo>
                    <a:pt x="264" y="539"/>
                  </a:lnTo>
                  <a:lnTo>
                    <a:pt x="255" y="537"/>
                  </a:lnTo>
                  <a:lnTo>
                    <a:pt x="244" y="532"/>
                  </a:lnTo>
                  <a:lnTo>
                    <a:pt x="235" y="532"/>
                  </a:lnTo>
                  <a:lnTo>
                    <a:pt x="229" y="537"/>
                  </a:lnTo>
                  <a:lnTo>
                    <a:pt x="220" y="543"/>
                  </a:lnTo>
                  <a:lnTo>
                    <a:pt x="213" y="552"/>
                  </a:lnTo>
                  <a:lnTo>
                    <a:pt x="209" y="561"/>
                  </a:lnTo>
                  <a:lnTo>
                    <a:pt x="205" y="567"/>
                  </a:lnTo>
                  <a:lnTo>
                    <a:pt x="202" y="572"/>
                  </a:lnTo>
                  <a:lnTo>
                    <a:pt x="198" y="574"/>
                  </a:lnTo>
                  <a:lnTo>
                    <a:pt x="196" y="574"/>
                  </a:lnTo>
                  <a:lnTo>
                    <a:pt x="194" y="574"/>
                  </a:lnTo>
                  <a:lnTo>
                    <a:pt x="187" y="570"/>
                  </a:lnTo>
                  <a:lnTo>
                    <a:pt x="183" y="570"/>
                  </a:lnTo>
                  <a:lnTo>
                    <a:pt x="176" y="567"/>
                  </a:lnTo>
                  <a:lnTo>
                    <a:pt x="169" y="570"/>
                  </a:lnTo>
                  <a:lnTo>
                    <a:pt x="163" y="570"/>
                  </a:lnTo>
                  <a:lnTo>
                    <a:pt x="156" y="570"/>
                  </a:lnTo>
                  <a:lnTo>
                    <a:pt x="152" y="567"/>
                  </a:lnTo>
                  <a:lnTo>
                    <a:pt x="152" y="563"/>
                  </a:lnTo>
                  <a:lnTo>
                    <a:pt x="152" y="554"/>
                  </a:lnTo>
                  <a:lnTo>
                    <a:pt x="152" y="548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45" y="541"/>
                  </a:lnTo>
                  <a:lnTo>
                    <a:pt x="143" y="543"/>
                  </a:lnTo>
                  <a:lnTo>
                    <a:pt x="136" y="545"/>
                  </a:lnTo>
                  <a:lnTo>
                    <a:pt x="130" y="550"/>
                  </a:lnTo>
                  <a:lnTo>
                    <a:pt x="125" y="550"/>
                  </a:lnTo>
                  <a:lnTo>
                    <a:pt x="119" y="548"/>
                  </a:lnTo>
                  <a:lnTo>
                    <a:pt x="114" y="543"/>
                  </a:lnTo>
                  <a:lnTo>
                    <a:pt x="110" y="541"/>
                  </a:lnTo>
                  <a:lnTo>
                    <a:pt x="106" y="543"/>
                  </a:lnTo>
                  <a:lnTo>
                    <a:pt x="103" y="545"/>
                  </a:lnTo>
                  <a:lnTo>
                    <a:pt x="95" y="550"/>
                  </a:lnTo>
                  <a:lnTo>
                    <a:pt x="81" y="554"/>
                  </a:lnTo>
                  <a:lnTo>
                    <a:pt x="75" y="559"/>
                  </a:lnTo>
                  <a:lnTo>
                    <a:pt x="68" y="561"/>
                  </a:lnTo>
                  <a:lnTo>
                    <a:pt x="62" y="561"/>
                  </a:lnTo>
                  <a:lnTo>
                    <a:pt x="55" y="561"/>
                  </a:lnTo>
                  <a:lnTo>
                    <a:pt x="46" y="561"/>
                  </a:lnTo>
                  <a:lnTo>
                    <a:pt x="37" y="565"/>
                  </a:lnTo>
                  <a:lnTo>
                    <a:pt x="35" y="567"/>
                  </a:lnTo>
                  <a:lnTo>
                    <a:pt x="31" y="570"/>
                  </a:lnTo>
                  <a:lnTo>
                    <a:pt x="31" y="574"/>
                  </a:lnTo>
                  <a:lnTo>
                    <a:pt x="29" y="578"/>
                  </a:lnTo>
                  <a:lnTo>
                    <a:pt x="29" y="592"/>
                  </a:lnTo>
                  <a:lnTo>
                    <a:pt x="26" y="598"/>
                  </a:lnTo>
                  <a:lnTo>
                    <a:pt x="22" y="598"/>
                  </a:lnTo>
                  <a:lnTo>
                    <a:pt x="20" y="598"/>
                  </a:lnTo>
                  <a:lnTo>
                    <a:pt x="15" y="598"/>
                  </a:lnTo>
                  <a:lnTo>
                    <a:pt x="11" y="600"/>
                  </a:lnTo>
                  <a:lnTo>
                    <a:pt x="9" y="605"/>
                  </a:lnTo>
                  <a:lnTo>
                    <a:pt x="7" y="611"/>
                  </a:lnTo>
                  <a:lnTo>
                    <a:pt x="7" y="620"/>
                  </a:lnTo>
                  <a:lnTo>
                    <a:pt x="4" y="625"/>
                  </a:lnTo>
                  <a:lnTo>
                    <a:pt x="7" y="629"/>
                  </a:lnTo>
                  <a:lnTo>
                    <a:pt x="9" y="633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9" y="640"/>
                  </a:lnTo>
                  <a:lnTo>
                    <a:pt x="4" y="642"/>
                  </a:lnTo>
                  <a:lnTo>
                    <a:pt x="2" y="647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2" y="664"/>
                  </a:lnTo>
                  <a:lnTo>
                    <a:pt x="4" y="671"/>
                  </a:lnTo>
                  <a:lnTo>
                    <a:pt x="7" y="675"/>
                  </a:lnTo>
                  <a:lnTo>
                    <a:pt x="11" y="675"/>
                  </a:lnTo>
                  <a:lnTo>
                    <a:pt x="15" y="671"/>
                  </a:lnTo>
                  <a:lnTo>
                    <a:pt x="20" y="666"/>
                  </a:lnTo>
                  <a:lnTo>
                    <a:pt x="24" y="666"/>
                  </a:lnTo>
                  <a:lnTo>
                    <a:pt x="29" y="669"/>
                  </a:lnTo>
                  <a:lnTo>
                    <a:pt x="35" y="675"/>
                  </a:lnTo>
                  <a:lnTo>
                    <a:pt x="44" y="684"/>
                  </a:lnTo>
                  <a:lnTo>
                    <a:pt x="55" y="691"/>
                  </a:lnTo>
                  <a:lnTo>
                    <a:pt x="59" y="695"/>
                  </a:lnTo>
                  <a:lnTo>
                    <a:pt x="62" y="699"/>
                  </a:lnTo>
                  <a:lnTo>
                    <a:pt x="59" y="704"/>
                  </a:lnTo>
                  <a:lnTo>
                    <a:pt x="55" y="708"/>
                  </a:lnTo>
                  <a:lnTo>
                    <a:pt x="51" y="712"/>
                  </a:lnTo>
                  <a:lnTo>
                    <a:pt x="48" y="719"/>
                  </a:lnTo>
                  <a:lnTo>
                    <a:pt x="48" y="723"/>
                  </a:lnTo>
                  <a:lnTo>
                    <a:pt x="51" y="728"/>
                  </a:lnTo>
                  <a:lnTo>
                    <a:pt x="53" y="732"/>
                  </a:lnTo>
                  <a:lnTo>
                    <a:pt x="55" y="739"/>
                  </a:lnTo>
                  <a:lnTo>
                    <a:pt x="55" y="745"/>
                  </a:lnTo>
                  <a:lnTo>
                    <a:pt x="53" y="754"/>
                  </a:lnTo>
                  <a:lnTo>
                    <a:pt x="51" y="759"/>
                  </a:lnTo>
                  <a:lnTo>
                    <a:pt x="48" y="763"/>
                  </a:lnTo>
                  <a:lnTo>
                    <a:pt x="48" y="765"/>
                  </a:lnTo>
                  <a:lnTo>
                    <a:pt x="51" y="770"/>
                  </a:lnTo>
                  <a:lnTo>
                    <a:pt x="55" y="776"/>
                  </a:lnTo>
                  <a:lnTo>
                    <a:pt x="55" y="783"/>
                  </a:lnTo>
                  <a:lnTo>
                    <a:pt x="53" y="787"/>
                  </a:lnTo>
                  <a:lnTo>
                    <a:pt x="46" y="789"/>
                  </a:lnTo>
                  <a:lnTo>
                    <a:pt x="35" y="789"/>
                  </a:lnTo>
                  <a:lnTo>
                    <a:pt x="24" y="787"/>
                  </a:lnTo>
                  <a:lnTo>
                    <a:pt x="20" y="787"/>
                  </a:lnTo>
                  <a:lnTo>
                    <a:pt x="13" y="787"/>
                  </a:lnTo>
                  <a:lnTo>
                    <a:pt x="9" y="787"/>
                  </a:lnTo>
                  <a:lnTo>
                    <a:pt x="7" y="789"/>
                  </a:lnTo>
                  <a:lnTo>
                    <a:pt x="7" y="794"/>
                  </a:lnTo>
                  <a:lnTo>
                    <a:pt x="9" y="796"/>
                  </a:lnTo>
                  <a:lnTo>
                    <a:pt x="13" y="800"/>
                  </a:lnTo>
                  <a:lnTo>
                    <a:pt x="18" y="803"/>
                  </a:lnTo>
                  <a:lnTo>
                    <a:pt x="20" y="807"/>
                  </a:lnTo>
                  <a:lnTo>
                    <a:pt x="24" y="811"/>
                  </a:lnTo>
                  <a:lnTo>
                    <a:pt x="29" y="814"/>
                  </a:lnTo>
                  <a:lnTo>
                    <a:pt x="37" y="816"/>
                  </a:lnTo>
                  <a:lnTo>
                    <a:pt x="46" y="816"/>
                  </a:lnTo>
                  <a:lnTo>
                    <a:pt x="53" y="818"/>
                  </a:lnTo>
                  <a:lnTo>
                    <a:pt x="57" y="822"/>
                  </a:lnTo>
                  <a:lnTo>
                    <a:pt x="59" y="827"/>
                  </a:lnTo>
                  <a:lnTo>
                    <a:pt x="59" y="833"/>
                  </a:lnTo>
                  <a:lnTo>
                    <a:pt x="59" y="838"/>
                  </a:lnTo>
                  <a:lnTo>
                    <a:pt x="62" y="840"/>
                  </a:lnTo>
                  <a:lnTo>
                    <a:pt x="66" y="842"/>
                  </a:lnTo>
                  <a:lnTo>
                    <a:pt x="73" y="844"/>
                  </a:lnTo>
                  <a:lnTo>
                    <a:pt x="77" y="849"/>
                  </a:lnTo>
                  <a:lnTo>
                    <a:pt x="81" y="855"/>
                  </a:lnTo>
                  <a:lnTo>
                    <a:pt x="86" y="864"/>
                  </a:lnTo>
                  <a:lnTo>
                    <a:pt x="86" y="873"/>
                  </a:lnTo>
                  <a:lnTo>
                    <a:pt x="88" y="877"/>
                  </a:lnTo>
                  <a:lnTo>
                    <a:pt x="88" y="884"/>
                  </a:lnTo>
                  <a:lnTo>
                    <a:pt x="84" y="888"/>
                  </a:lnTo>
                  <a:lnTo>
                    <a:pt x="79" y="893"/>
                  </a:lnTo>
                  <a:lnTo>
                    <a:pt x="75" y="897"/>
                  </a:lnTo>
                  <a:lnTo>
                    <a:pt x="75" y="902"/>
                  </a:lnTo>
                  <a:lnTo>
                    <a:pt x="77" y="904"/>
                  </a:lnTo>
                  <a:lnTo>
                    <a:pt x="86" y="910"/>
                  </a:lnTo>
                  <a:lnTo>
                    <a:pt x="88" y="915"/>
                  </a:lnTo>
                  <a:lnTo>
                    <a:pt x="88" y="919"/>
                  </a:lnTo>
                  <a:lnTo>
                    <a:pt x="90" y="921"/>
                  </a:lnTo>
                  <a:lnTo>
                    <a:pt x="92" y="924"/>
                  </a:lnTo>
                  <a:lnTo>
                    <a:pt x="97" y="924"/>
                  </a:lnTo>
                  <a:lnTo>
                    <a:pt x="106" y="928"/>
                  </a:lnTo>
                  <a:lnTo>
                    <a:pt x="112" y="935"/>
                  </a:lnTo>
                  <a:lnTo>
                    <a:pt x="123" y="946"/>
                  </a:lnTo>
                  <a:lnTo>
                    <a:pt x="139" y="959"/>
                  </a:lnTo>
                  <a:lnTo>
                    <a:pt x="156" y="965"/>
                  </a:lnTo>
                  <a:lnTo>
                    <a:pt x="167" y="972"/>
                  </a:lnTo>
                  <a:lnTo>
                    <a:pt x="174" y="976"/>
                  </a:lnTo>
                  <a:lnTo>
                    <a:pt x="180" y="978"/>
                  </a:lnTo>
                  <a:lnTo>
                    <a:pt x="189" y="978"/>
                  </a:lnTo>
                  <a:lnTo>
                    <a:pt x="200" y="978"/>
                  </a:lnTo>
                  <a:lnTo>
                    <a:pt x="200" y="983"/>
                  </a:lnTo>
                  <a:lnTo>
                    <a:pt x="196" y="992"/>
                  </a:lnTo>
                  <a:lnTo>
                    <a:pt x="194" y="998"/>
                  </a:lnTo>
                  <a:lnTo>
                    <a:pt x="196" y="1005"/>
                  </a:lnTo>
                  <a:lnTo>
                    <a:pt x="196" y="1016"/>
                  </a:lnTo>
                  <a:lnTo>
                    <a:pt x="196" y="1025"/>
                  </a:lnTo>
                  <a:lnTo>
                    <a:pt x="198" y="1029"/>
                  </a:lnTo>
                  <a:lnTo>
                    <a:pt x="198" y="1033"/>
                  </a:lnTo>
                  <a:lnTo>
                    <a:pt x="200" y="1036"/>
                  </a:lnTo>
                  <a:lnTo>
                    <a:pt x="196" y="1038"/>
                  </a:lnTo>
                  <a:lnTo>
                    <a:pt x="191" y="1042"/>
                  </a:lnTo>
                  <a:lnTo>
                    <a:pt x="185" y="1044"/>
                  </a:lnTo>
                  <a:lnTo>
                    <a:pt x="178" y="1049"/>
                  </a:lnTo>
                  <a:lnTo>
                    <a:pt x="180" y="1051"/>
                  </a:lnTo>
                  <a:lnTo>
                    <a:pt x="191" y="1053"/>
                  </a:lnTo>
                  <a:lnTo>
                    <a:pt x="205" y="1058"/>
                  </a:lnTo>
                  <a:lnTo>
                    <a:pt x="218" y="1062"/>
                  </a:lnTo>
                  <a:lnTo>
                    <a:pt x="224" y="1069"/>
                  </a:lnTo>
                  <a:lnTo>
                    <a:pt x="224" y="1073"/>
                  </a:lnTo>
                  <a:lnTo>
                    <a:pt x="227" y="1075"/>
                  </a:lnTo>
                  <a:lnTo>
                    <a:pt x="227" y="1075"/>
                  </a:lnTo>
                  <a:lnTo>
                    <a:pt x="231" y="1077"/>
                  </a:lnTo>
                  <a:lnTo>
                    <a:pt x="238" y="1073"/>
                  </a:lnTo>
                  <a:lnTo>
                    <a:pt x="249" y="1073"/>
                  </a:lnTo>
                  <a:lnTo>
                    <a:pt x="257" y="1075"/>
                  </a:lnTo>
                  <a:lnTo>
                    <a:pt x="264" y="1075"/>
                  </a:lnTo>
                  <a:lnTo>
                    <a:pt x="271" y="1077"/>
                  </a:lnTo>
                  <a:lnTo>
                    <a:pt x="275" y="1080"/>
                  </a:lnTo>
                  <a:lnTo>
                    <a:pt x="279" y="1082"/>
                  </a:lnTo>
                  <a:lnTo>
                    <a:pt x="288" y="1077"/>
                  </a:lnTo>
                  <a:lnTo>
                    <a:pt x="295" y="1073"/>
                  </a:lnTo>
                  <a:lnTo>
                    <a:pt x="299" y="1071"/>
                  </a:lnTo>
                  <a:lnTo>
                    <a:pt x="301" y="1066"/>
                  </a:lnTo>
                  <a:lnTo>
                    <a:pt x="301" y="1060"/>
                  </a:lnTo>
                  <a:lnTo>
                    <a:pt x="304" y="1053"/>
                  </a:lnTo>
                  <a:lnTo>
                    <a:pt x="306" y="1047"/>
                  </a:lnTo>
                  <a:lnTo>
                    <a:pt x="310" y="1040"/>
                  </a:lnTo>
                  <a:lnTo>
                    <a:pt x="321" y="1031"/>
                  </a:lnTo>
                  <a:lnTo>
                    <a:pt x="328" y="1029"/>
                  </a:lnTo>
                  <a:lnTo>
                    <a:pt x="334" y="1022"/>
                  </a:lnTo>
                  <a:lnTo>
                    <a:pt x="339" y="1016"/>
                  </a:lnTo>
                  <a:lnTo>
                    <a:pt x="341" y="1011"/>
                  </a:lnTo>
                  <a:lnTo>
                    <a:pt x="343" y="1009"/>
                  </a:lnTo>
                  <a:lnTo>
                    <a:pt x="346" y="1009"/>
                  </a:lnTo>
                  <a:lnTo>
                    <a:pt x="348" y="1011"/>
                  </a:lnTo>
                  <a:lnTo>
                    <a:pt x="352" y="1016"/>
                  </a:lnTo>
                  <a:lnTo>
                    <a:pt x="365" y="1020"/>
                  </a:lnTo>
                  <a:lnTo>
                    <a:pt x="376" y="1025"/>
                  </a:lnTo>
                  <a:lnTo>
                    <a:pt x="381" y="1027"/>
                  </a:lnTo>
                  <a:lnTo>
                    <a:pt x="390" y="1029"/>
                  </a:lnTo>
                  <a:lnTo>
                    <a:pt x="396" y="1029"/>
                  </a:lnTo>
                  <a:lnTo>
                    <a:pt x="405" y="1029"/>
                  </a:lnTo>
                  <a:lnTo>
                    <a:pt x="409" y="1033"/>
                  </a:lnTo>
                  <a:lnTo>
                    <a:pt x="414" y="1038"/>
                  </a:lnTo>
                  <a:lnTo>
                    <a:pt x="416" y="1042"/>
                  </a:lnTo>
                  <a:lnTo>
                    <a:pt x="418" y="1047"/>
                  </a:lnTo>
                  <a:lnTo>
                    <a:pt x="423" y="1049"/>
                  </a:lnTo>
                  <a:lnTo>
                    <a:pt x="429" y="1049"/>
                  </a:lnTo>
                  <a:lnTo>
                    <a:pt x="436" y="1049"/>
                  </a:lnTo>
                  <a:lnTo>
                    <a:pt x="440" y="1047"/>
                  </a:lnTo>
                  <a:lnTo>
                    <a:pt x="445" y="1044"/>
                  </a:lnTo>
                  <a:lnTo>
                    <a:pt x="447" y="1038"/>
                  </a:lnTo>
                  <a:lnTo>
                    <a:pt x="449" y="1031"/>
                  </a:lnTo>
                  <a:lnTo>
                    <a:pt x="449" y="1027"/>
                  </a:lnTo>
                  <a:lnTo>
                    <a:pt x="453" y="1025"/>
                  </a:lnTo>
                  <a:lnTo>
                    <a:pt x="460" y="1022"/>
                  </a:lnTo>
                  <a:lnTo>
                    <a:pt x="467" y="1020"/>
                  </a:lnTo>
                  <a:lnTo>
                    <a:pt x="473" y="1020"/>
                  </a:lnTo>
                  <a:lnTo>
                    <a:pt x="478" y="1018"/>
                  </a:lnTo>
                  <a:lnTo>
                    <a:pt x="484" y="1020"/>
                  </a:lnTo>
                  <a:lnTo>
                    <a:pt x="489" y="1025"/>
                  </a:lnTo>
                  <a:lnTo>
                    <a:pt x="500" y="1025"/>
                  </a:lnTo>
                  <a:lnTo>
                    <a:pt x="504" y="1022"/>
                  </a:lnTo>
                  <a:lnTo>
                    <a:pt x="508" y="1022"/>
                  </a:lnTo>
                  <a:lnTo>
                    <a:pt x="511" y="1025"/>
                  </a:lnTo>
                  <a:lnTo>
                    <a:pt x="515" y="1027"/>
                  </a:lnTo>
                  <a:lnTo>
                    <a:pt x="517" y="1031"/>
                  </a:lnTo>
                  <a:lnTo>
                    <a:pt x="519" y="1031"/>
                  </a:lnTo>
                  <a:lnTo>
                    <a:pt x="524" y="1033"/>
                  </a:lnTo>
                  <a:lnTo>
                    <a:pt x="530" y="1031"/>
                  </a:lnTo>
                  <a:lnTo>
                    <a:pt x="537" y="1033"/>
                  </a:lnTo>
                  <a:lnTo>
                    <a:pt x="539" y="1036"/>
                  </a:lnTo>
                  <a:lnTo>
                    <a:pt x="544" y="1038"/>
                  </a:lnTo>
                  <a:lnTo>
                    <a:pt x="548" y="1044"/>
                  </a:lnTo>
                  <a:lnTo>
                    <a:pt x="552" y="1049"/>
                  </a:lnTo>
                  <a:lnTo>
                    <a:pt x="555" y="1055"/>
                  </a:lnTo>
                  <a:lnTo>
                    <a:pt x="559" y="1058"/>
                  </a:lnTo>
                  <a:lnTo>
                    <a:pt x="568" y="1058"/>
                  </a:lnTo>
                  <a:lnTo>
                    <a:pt x="572" y="1055"/>
                  </a:lnTo>
                  <a:lnTo>
                    <a:pt x="577" y="1055"/>
                  </a:lnTo>
                  <a:lnTo>
                    <a:pt x="579" y="1055"/>
                  </a:lnTo>
                  <a:lnTo>
                    <a:pt x="581" y="1058"/>
                  </a:lnTo>
                  <a:lnTo>
                    <a:pt x="585" y="1060"/>
                  </a:lnTo>
                  <a:lnTo>
                    <a:pt x="588" y="1064"/>
                  </a:lnTo>
                  <a:lnTo>
                    <a:pt x="592" y="1064"/>
                  </a:lnTo>
                  <a:lnTo>
                    <a:pt x="596" y="1064"/>
                  </a:lnTo>
                  <a:lnTo>
                    <a:pt x="605" y="1058"/>
                  </a:lnTo>
                  <a:lnTo>
                    <a:pt x="618" y="1055"/>
                  </a:lnTo>
                  <a:lnTo>
                    <a:pt x="627" y="1051"/>
                  </a:lnTo>
                  <a:lnTo>
                    <a:pt x="636" y="1049"/>
                  </a:lnTo>
                  <a:lnTo>
                    <a:pt x="643" y="1049"/>
                  </a:lnTo>
                  <a:lnTo>
                    <a:pt x="649" y="1047"/>
                  </a:lnTo>
                  <a:lnTo>
                    <a:pt x="656" y="1047"/>
                  </a:lnTo>
                  <a:lnTo>
                    <a:pt x="667" y="1049"/>
                  </a:lnTo>
                  <a:lnTo>
                    <a:pt x="678" y="1053"/>
                  </a:lnTo>
                  <a:lnTo>
                    <a:pt x="684" y="1053"/>
                  </a:lnTo>
                  <a:lnTo>
                    <a:pt x="689" y="1051"/>
                  </a:lnTo>
                  <a:lnTo>
                    <a:pt x="695" y="1047"/>
                  </a:lnTo>
                  <a:lnTo>
                    <a:pt x="702" y="1044"/>
                  </a:lnTo>
                  <a:lnTo>
                    <a:pt x="715" y="1036"/>
                  </a:lnTo>
                  <a:lnTo>
                    <a:pt x="724" y="1027"/>
                  </a:lnTo>
                  <a:lnTo>
                    <a:pt x="731" y="1025"/>
                  </a:lnTo>
                  <a:lnTo>
                    <a:pt x="733" y="1027"/>
                  </a:lnTo>
                  <a:lnTo>
                    <a:pt x="739" y="1027"/>
                  </a:lnTo>
                  <a:lnTo>
                    <a:pt x="757" y="1025"/>
                  </a:lnTo>
                  <a:lnTo>
                    <a:pt x="772" y="1025"/>
                  </a:lnTo>
                  <a:lnTo>
                    <a:pt x="779" y="1027"/>
                  </a:lnTo>
                  <a:lnTo>
                    <a:pt x="786" y="1027"/>
                  </a:lnTo>
                  <a:lnTo>
                    <a:pt x="792" y="1025"/>
                  </a:lnTo>
                  <a:lnTo>
                    <a:pt x="797" y="1020"/>
                  </a:lnTo>
                  <a:lnTo>
                    <a:pt x="803" y="1018"/>
                  </a:lnTo>
                  <a:lnTo>
                    <a:pt x="814" y="1014"/>
                  </a:lnTo>
                  <a:lnTo>
                    <a:pt x="825" y="1011"/>
                  </a:lnTo>
                  <a:lnTo>
                    <a:pt x="836" y="1011"/>
                  </a:lnTo>
                  <a:lnTo>
                    <a:pt x="847" y="1016"/>
                  </a:lnTo>
                  <a:lnTo>
                    <a:pt x="858" y="1018"/>
                  </a:lnTo>
                  <a:lnTo>
                    <a:pt x="863" y="1018"/>
                  </a:lnTo>
                  <a:lnTo>
                    <a:pt x="867" y="1018"/>
                  </a:lnTo>
                  <a:lnTo>
                    <a:pt x="871" y="1020"/>
                  </a:lnTo>
                  <a:lnTo>
                    <a:pt x="874" y="1025"/>
                  </a:lnTo>
                  <a:lnTo>
                    <a:pt x="876" y="1027"/>
                  </a:lnTo>
                  <a:lnTo>
                    <a:pt x="878" y="1031"/>
                  </a:lnTo>
                  <a:lnTo>
                    <a:pt x="880" y="1031"/>
                  </a:lnTo>
                  <a:lnTo>
                    <a:pt x="887" y="1031"/>
                  </a:lnTo>
                  <a:lnTo>
                    <a:pt x="893" y="1033"/>
                  </a:lnTo>
                  <a:lnTo>
                    <a:pt x="902" y="1038"/>
                  </a:lnTo>
                  <a:lnTo>
                    <a:pt x="911" y="1044"/>
                  </a:lnTo>
                  <a:lnTo>
                    <a:pt x="920" y="1049"/>
                  </a:lnTo>
                  <a:lnTo>
                    <a:pt x="926" y="1053"/>
                  </a:lnTo>
                  <a:lnTo>
                    <a:pt x="931" y="1053"/>
                  </a:lnTo>
                  <a:lnTo>
                    <a:pt x="937" y="1051"/>
                  </a:lnTo>
                  <a:lnTo>
                    <a:pt x="944" y="1051"/>
                  </a:lnTo>
                  <a:lnTo>
                    <a:pt x="951" y="1049"/>
                  </a:lnTo>
                  <a:lnTo>
                    <a:pt x="957" y="1049"/>
                  </a:lnTo>
                  <a:lnTo>
                    <a:pt x="964" y="1051"/>
                  </a:lnTo>
                  <a:lnTo>
                    <a:pt x="970" y="1053"/>
                  </a:lnTo>
                  <a:lnTo>
                    <a:pt x="981" y="1055"/>
                  </a:lnTo>
                  <a:lnTo>
                    <a:pt x="988" y="1062"/>
                  </a:lnTo>
                  <a:lnTo>
                    <a:pt x="992" y="1066"/>
                  </a:lnTo>
                  <a:lnTo>
                    <a:pt x="997" y="1066"/>
                  </a:lnTo>
                  <a:lnTo>
                    <a:pt x="1001" y="1066"/>
                  </a:lnTo>
                  <a:lnTo>
                    <a:pt x="1010" y="1062"/>
                  </a:lnTo>
                  <a:lnTo>
                    <a:pt x="1014" y="1058"/>
                  </a:lnTo>
                  <a:lnTo>
                    <a:pt x="1019" y="1055"/>
                  </a:lnTo>
                  <a:lnTo>
                    <a:pt x="1023" y="1053"/>
                  </a:lnTo>
                  <a:lnTo>
                    <a:pt x="1030" y="1053"/>
                  </a:lnTo>
                  <a:lnTo>
                    <a:pt x="1036" y="1053"/>
                  </a:lnTo>
                  <a:lnTo>
                    <a:pt x="1041" y="1049"/>
                  </a:lnTo>
                  <a:lnTo>
                    <a:pt x="1039" y="1044"/>
                  </a:lnTo>
                  <a:lnTo>
                    <a:pt x="1034" y="1042"/>
                  </a:lnTo>
                  <a:lnTo>
                    <a:pt x="1030" y="1042"/>
                  </a:lnTo>
                  <a:lnTo>
                    <a:pt x="1025" y="1042"/>
                  </a:lnTo>
                  <a:lnTo>
                    <a:pt x="1021" y="1040"/>
                  </a:lnTo>
                  <a:lnTo>
                    <a:pt x="1021" y="1031"/>
                  </a:lnTo>
                  <a:lnTo>
                    <a:pt x="1021" y="1022"/>
                  </a:lnTo>
                  <a:lnTo>
                    <a:pt x="1023" y="1014"/>
                  </a:lnTo>
                  <a:lnTo>
                    <a:pt x="1023" y="1011"/>
                  </a:lnTo>
                  <a:lnTo>
                    <a:pt x="1025" y="1007"/>
                  </a:lnTo>
                  <a:lnTo>
                    <a:pt x="1030" y="1005"/>
                  </a:lnTo>
                  <a:lnTo>
                    <a:pt x="1034" y="1005"/>
                  </a:lnTo>
                  <a:lnTo>
                    <a:pt x="1041" y="1003"/>
                  </a:lnTo>
                  <a:lnTo>
                    <a:pt x="1047" y="1000"/>
                  </a:lnTo>
                  <a:lnTo>
                    <a:pt x="1050" y="996"/>
                  </a:lnTo>
                  <a:lnTo>
                    <a:pt x="1052" y="992"/>
                  </a:lnTo>
                  <a:lnTo>
                    <a:pt x="1050" y="987"/>
                  </a:lnTo>
                  <a:lnTo>
                    <a:pt x="1050" y="985"/>
                  </a:lnTo>
                  <a:lnTo>
                    <a:pt x="1052" y="983"/>
                  </a:lnTo>
                  <a:lnTo>
                    <a:pt x="1054" y="981"/>
                  </a:lnTo>
                  <a:lnTo>
                    <a:pt x="1059" y="976"/>
                  </a:lnTo>
                  <a:lnTo>
                    <a:pt x="1061" y="972"/>
                  </a:lnTo>
                  <a:lnTo>
                    <a:pt x="1059" y="967"/>
                  </a:lnTo>
                  <a:lnTo>
                    <a:pt x="1054" y="965"/>
                  </a:lnTo>
                  <a:lnTo>
                    <a:pt x="1045" y="961"/>
                  </a:lnTo>
                  <a:lnTo>
                    <a:pt x="1032" y="952"/>
                  </a:lnTo>
                  <a:lnTo>
                    <a:pt x="1023" y="946"/>
                  </a:lnTo>
                  <a:lnTo>
                    <a:pt x="1012" y="937"/>
                  </a:lnTo>
                  <a:lnTo>
                    <a:pt x="1008" y="935"/>
                  </a:lnTo>
                  <a:lnTo>
                    <a:pt x="1006" y="930"/>
                  </a:lnTo>
                  <a:lnTo>
                    <a:pt x="1003" y="926"/>
                  </a:lnTo>
                  <a:lnTo>
                    <a:pt x="1006" y="924"/>
                  </a:lnTo>
                  <a:lnTo>
                    <a:pt x="1008" y="917"/>
                  </a:lnTo>
                  <a:lnTo>
                    <a:pt x="1010" y="913"/>
                  </a:lnTo>
                  <a:lnTo>
                    <a:pt x="1008" y="908"/>
                  </a:lnTo>
                  <a:lnTo>
                    <a:pt x="1006" y="904"/>
                  </a:lnTo>
                  <a:lnTo>
                    <a:pt x="1006" y="897"/>
                  </a:lnTo>
                  <a:lnTo>
                    <a:pt x="1006" y="891"/>
                  </a:lnTo>
                  <a:lnTo>
                    <a:pt x="1008" y="886"/>
                  </a:lnTo>
                  <a:lnTo>
                    <a:pt x="1012" y="882"/>
                  </a:lnTo>
                  <a:lnTo>
                    <a:pt x="1021" y="880"/>
                  </a:lnTo>
                  <a:lnTo>
                    <a:pt x="1025" y="875"/>
                  </a:lnTo>
                  <a:lnTo>
                    <a:pt x="1030" y="871"/>
                  </a:lnTo>
                  <a:lnTo>
                    <a:pt x="1036" y="866"/>
                  </a:lnTo>
                  <a:lnTo>
                    <a:pt x="1043" y="866"/>
                  </a:lnTo>
                  <a:lnTo>
                    <a:pt x="1054" y="866"/>
                  </a:lnTo>
                  <a:lnTo>
                    <a:pt x="1063" y="869"/>
                  </a:lnTo>
                  <a:lnTo>
                    <a:pt x="1070" y="869"/>
                  </a:lnTo>
                  <a:lnTo>
                    <a:pt x="1076" y="866"/>
                  </a:lnTo>
                  <a:lnTo>
                    <a:pt x="1081" y="862"/>
                  </a:lnTo>
                  <a:lnTo>
                    <a:pt x="1087" y="860"/>
                  </a:lnTo>
                  <a:lnTo>
                    <a:pt x="1094" y="860"/>
                  </a:lnTo>
                  <a:lnTo>
                    <a:pt x="1100" y="860"/>
                  </a:lnTo>
                  <a:lnTo>
                    <a:pt x="1109" y="862"/>
                  </a:lnTo>
                  <a:lnTo>
                    <a:pt x="1118" y="862"/>
                  </a:lnTo>
                  <a:lnTo>
                    <a:pt x="1125" y="862"/>
                  </a:lnTo>
                  <a:lnTo>
                    <a:pt x="1129" y="860"/>
                  </a:lnTo>
                  <a:lnTo>
                    <a:pt x="1136" y="855"/>
                  </a:lnTo>
                  <a:lnTo>
                    <a:pt x="1140" y="853"/>
                  </a:lnTo>
                  <a:lnTo>
                    <a:pt x="1149" y="849"/>
                  </a:lnTo>
                  <a:lnTo>
                    <a:pt x="1158" y="847"/>
                  </a:lnTo>
                  <a:lnTo>
                    <a:pt x="1166" y="847"/>
                  </a:lnTo>
                  <a:lnTo>
                    <a:pt x="1177" y="847"/>
                  </a:lnTo>
                  <a:lnTo>
                    <a:pt x="1184" y="847"/>
                  </a:lnTo>
                  <a:lnTo>
                    <a:pt x="1191" y="847"/>
                  </a:lnTo>
                  <a:lnTo>
                    <a:pt x="1197" y="842"/>
                  </a:lnTo>
                  <a:lnTo>
                    <a:pt x="1204" y="836"/>
                  </a:lnTo>
                  <a:lnTo>
                    <a:pt x="1206" y="831"/>
                  </a:lnTo>
                  <a:lnTo>
                    <a:pt x="1210" y="831"/>
                  </a:lnTo>
                  <a:lnTo>
                    <a:pt x="1215" y="833"/>
                  </a:lnTo>
                  <a:lnTo>
                    <a:pt x="1228" y="838"/>
                  </a:lnTo>
                  <a:lnTo>
                    <a:pt x="1239" y="836"/>
                  </a:lnTo>
                  <a:lnTo>
                    <a:pt x="1241" y="836"/>
                  </a:lnTo>
                  <a:lnTo>
                    <a:pt x="1241" y="833"/>
                  </a:lnTo>
                  <a:lnTo>
                    <a:pt x="1241" y="829"/>
                  </a:lnTo>
                  <a:lnTo>
                    <a:pt x="1239" y="825"/>
                  </a:lnTo>
                  <a:lnTo>
                    <a:pt x="1237" y="822"/>
                  </a:lnTo>
                  <a:lnTo>
                    <a:pt x="1235" y="820"/>
                  </a:lnTo>
                  <a:lnTo>
                    <a:pt x="1235" y="816"/>
                  </a:lnTo>
                  <a:lnTo>
                    <a:pt x="1237" y="809"/>
                  </a:lnTo>
                  <a:lnTo>
                    <a:pt x="1239" y="803"/>
                  </a:lnTo>
                  <a:lnTo>
                    <a:pt x="1239" y="792"/>
                  </a:lnTo>
                  <a:lnTo>
                    <a:pt x="1235" y="781"/>
                  </a:lnTo>
                  <a:lnTo>
                    <a:pt x="1232" y="767"/>
                  </a:lnTo>
                  <a:lnTo>
                    <a:pt x="1230" y="741"/>
                  </a:lnTo>
                  <a:lnTo>
                    <a:pt x="1232" y="721"/>
                  </a:lnTo>
                  <a:lnTo>
                    <a:pt x="1232" y="715"/>
                  </a:lnTo>
                  <a:lnTo>
                    <a:pt x="1237" y="706"/>
                  </a:lnTo>
                  <a:lnTo>
                    <a:pt x="1241" y="701"/>
                  </a:lnTo>
                  <a:lnTo>
                    <a:pt x="1250" y="699"/>
                  </a:lnTo>
                  <a:lnTo>
                    <a:pt x="1261" y="695"/>
                  </a:lnTo>
                  <a:lnTo>
                    <a:pt x="1274" y="691"/>
                  </a:lnTo>
                  <a:lnTo>
                    <a:pt x="1285" y="680"/>
                  </a:lnTo>
                  <a:lnTo>
                    <a:pt x="1296" y="671"/>
                  </a:lnTo>
                  <a:lnTo>
                    <a:pt x="1305" y="660"/>
                  </a:lnTo>
                  <a:lnTo>
                    <a:pt x="1314" y="653"/>
                  </a:lnTo>
                  <a:lnTo>
                    <a:pt x="1323" y="649"/>
                  </a:lnTo>
                  <a:lnTo>
                    <a:pt x="1331" y="644"/>
                  </a:lnTo>
                  <a:lnTo>
                    <a:pt x="1340" y="644"/>
                  </a:lnTo>
                  <a:lnTo>
                    <a:pt x="1347" y="644"/>
                  </a:lnTo>
                  <a:lnTo>
                    <a:pt x="1349" y="642"/>
                  </a:lnTo>
                  <a:lnTo>
                    <a:pt x="1353" y="640"/>
                  </a:lnTo>
                  <a:lnTo>
                    <a:pt x="1358" y="636"/>
                  </a:lnTo>
                  <a:lnTo>
                    <a:pt x="1362" y="633"/>
                  </a:lnTo>
                  <a:lnTo>
                    <a:pt x="1369" y="633"/>
                  </a:lnTo>
                  <a:lnTo>
                    <a:pt x="1373" y="633"/>
                  </a:lnTo>
                  <a:lnTo>
                    <a:pt x="1380" y="633"/>
                  </a:lnTo>
                  <a:lnTo>
                    <a:pt x="1386" y="631"/>
                  </a:lnTo>
                  <a:lnTo>
                    <a:pt x="1393" y="629"/>
                  </a:lnTo>
                  <a:lnTo>
                    <a:pt x="1400" y="625"/>
                  </a:lnTo>
                  <a:lnTo>
                    <a:pt x="1404" y="620"/>
                  </a:lnTo>
                  <a:lnTo>
                    <a:pt x="1408" y="616"/>
                  </a:lnTo>
                  <a:lnTo>
                    <a:pt x="1411" y="609"/>
                  </a:lnTo>
                  <a:lnTo>
                    <a:pt x="1411" y="605"/>
                  </a:lnTo>
                  <a:lnTo>
                    <a:pt x="1406" y="600"/>
                  </a:lnTo>
                  <a:lnTo>
                    <a:pt x="1406" y="596"/>
                  </a:lnTo>
                  <a:lnTo>
                    <a:pt x="1406" y="594"/>
                  </a:lnTo>
                  <a:lnTo>
                    <a:pt x="1408" y="592"/>
                  </a:lnTo>
                  <a:lnTo>
                    <a:pt x="1413" y="583"/>
                  </a:lnTo>
                  <a:lnTo>
                    <a:pt x="1413" y="576"/>
                  </a:lnTo>
                  <a:lnTo>
                    <a:pt x="1413" y="576"/>
                  </a:lnTo>
                  <a:lnTo>
                    <a:pt x="1413" y="57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32186" y="3417094"/>
              <a:ext cx="2742495" cy="1125030"/>
            </a:xfrm>
            <a:custGeom>
              <a:avLst/>
              <a:gdLst/>
              <a:ahLst/>
              <a:cxnLst>
                <a:cxn ang="0">
                  <a:pos x="1356" y="517"/>
                </a:cxn>
                <a:cxn ang="0">
                  <a:pos x="1364" y="616"/>
                </a:cxn>
                <a:cxn ang="0">
                  <a:pos x="1345" y="680"/>
                </a:cxn>
                <a:cxn ang="0">
                  <a:pos x="1331" y="737"/>
                </a:cxn>
                <a:cxn ang="0">
                  <a:pos x="1296" y="737"/>
                </a:cxn>
                <a:cxn ang="0">
                  <a:pos x="1252" y="730"/>
                </a:cxn>
                <a:cxn ang="0">
                  <a:pos x="1197" y="715"/>
                </a:cxn>
                <a:cxn ang="0">
                  <a:pos x="1197" y="690"/>
                </a:cxn>
                <a:cxn ang="0">
                  <a:pos x="1171" y="675"/>
                </a:cxn>
                <a:cxn ang="0">
                  <a:pos x="1169" y="642"/>
                </a:cxn>
                <a:cxn ang="0">
                  <a:pos x="1114" y="662"/>
                </a:cxn>
                <a:cxn ang="0">
                  <a:pos x="1061" y="636"/>
                </a:cxn>
                <a:cxn ang="0">
                  <a:pos x="960" y="684"/>
                </a:cxn>
                <a:cxn ang="0">
                  <a:pos x="909" y="737"/>
                </a:cxn>
                <a:cxn ang="0">
                  <a:pos x="827" y="723"/>
                </a:cxn>
                <a:cxn ang="0">
                  <a:pos x="735" y="686"/>
                </a:cxn>
                <a:cxn ang="0">
                  <a:pos x="651" y="737"/>
                </a:cxn>
                <a:cxn ang="0">
                  <a:pos x="632" y="688"/>
                </a:cxn>
                <a:cxn ang="0">
                  <a:pos x="557" y="701"/>
                </a:cxn>
                <a:cxn ang="0">
                  <a:pos x="493" y="666"/>
                </a:cxn>
                <a:cxn ang="0">
                  <a:pos x="451" y="666"/>
                </a:cxn>
                <a:cxn ang="0">
                  <a:pos x="401" y="638"/>
                </a:cxn>
                <a:cxn ang="0">
                  <a:pos x="372" y="607"/>
                </a:cxn>
                <a:cxn ang="0">
                  <a:pos x="324" y="548"/>
                </a:cxn>
                <a:cxn ang="0">
                  <a:pos x="284" y="537"/>
                </a:cxn>
                <a:cxn ang="0">
                  <a:pos x="192" y="442"/>
                </a:cxn>
                <a:cxn ang="0">
                  <a:pos x="139" y="444"/>
                </a:cxn>
                <a:cxn ang="0">
                  <a:pos x="90" y="376"/>
                </a:cxn>
                <a:cxn ang="0">
                  <a:pos x="42" y="337"/>
                </a:cxn>
                <a:cxn ang="0">
                  <a:pos x="4" y="304"/>
                </a:cxn>
                <a:cxn ang="0">
                  <a:pos x="13" y="255"/>
                </a:cxn>
                <a:cxn ang="0">
                  <a:pos x="11" y="205"/>
                </a:cxn>
                <a:cxn ang="0">
                  <a:pos x="73" y="211"/>
                </a:cxn>
                <a:cxn ang="0">
                  <a:pos x="53" y="148"/>
                </a:cxn>
                <a:cxn ang="0">
                  <a:pos x="66" y="86"/>
                </a:cxn>
                <a:cxn ang="0">
                  <a:pos x="114" y="73"/>
                </a:cxn>
                <a:cxn ang="0">
                  <a:pos x="174" y="7"/>
                </a:cxn>
                <a:cxn ang="0">
                  <a:pos x="244" y="24"/>
                </a:cxn>
                <a:cxn ang="0">
                  <a:pos x="288" y="16"/>
                </a:cxn>
                <a:cxn ang="0">
                  <a:pos x="352" y="22"/>
                </a:cxn>
                <a:cxn ang="0">
                  <a:pos x="407" y="46"/>
                </a:cxn>
                <a:cxn ang="0">
                  <a:pos x="478" y="40"/>
                </a:cxn>
                <a:cxn ang="0">
                  <a:pos x="568" y="18"/>
                </a:cxn>
                <a:cxn ang="0">
                  <a:pos x="682" y="7"/>
                </a:cxn>
                <a:cxn ang="0">
                  <a:pos x="746" y="35"/>
                </a:cxn>
                <a:cxn ang="0">
                  <a:pos x="775" y="64"/>
                </a:cxn>
                <a:cxn ang="0">
                  <a:pos x="792" y="97"/>
                </a:cxn>
                <a:cxn ang="0">
                  <a:pos x="766" y="163"/>
                </a:cxn>
                <a:cxn ang="0">
                  <a:pos x="755" y="198"/>
                </a:cxn>
                <a:cxn ang="0">
                  <a:pos x="783" y="253"/>
                </a:cxn>
                <a:cxn ang="0">
                  <a:pos x="845" y="306"/>
                </a:cxn>
                <a:cxn ang="0">
                  <a:pos x="938" y="350"/>
                </a:cxn>
                <a:cxn ang="0">
                  <a:pos x="993" y="356"/>
                </a:cxn>
                <a:cxn ang="0">
                  <a:pos x="1054" y="370"/>
                </a:cxn>
                <a:cxn ang="0">
                  <a:pos x="1136" y="414"/>
                </a:cxn>
                <a:cxn ang="0">
                  <a:pos x="1175" y="453"/>
                </a:cxn>
                <a:cxn ang="0">
                  <a:pos x="1224" y="440"/>
                </a:cxn>
                <a:cxn ang="0">
                  <a:pos x="1257" y="387"/>
                </a:cxn>
                <a:cxn ang="0">
                  <a:pos x="1281" y="383"/>
                </a:cxn>
                <a:cxn ang="0">
                  <a:pos x="1336" y="442"/>
                </a:cxn>
              </a:cxnLst>
              <a:rect l="0" t="0" r="r" b="b"/>
              <a:pathLst>
                <a:path w="1371" h="750">
                  <a:moveTo>
                    <a:pt x="1358" y="482"/>
                  </a:moveTo>
                  <a:lnTo>
                    <a:pt x="1362" y="486"/>
                  </a:lnTo>
                  <a:lnTo>
                    <a:pt x="1360" y="490"/>
                  </a:lnTo>
                  <a:lnTo>
                    <a:pt x="1356" y="490"/>
                  </a:lnTo>
                  <a:lnTo>
                    <a:pt x="1349" y="493"/>
                  </a:lnTo>
                  <a:lnTo>
                    <a:pt x="1345" y="495"/>
                  </a:lnTo>
                  <a:lnTo>
                    <a:pt x="1345" y="499"/>
                  </a:lnTo>
                  <a:lnTo>
                    <a:pt x="1347" y="504"/>
                  </a:lnTo>
                  <a:lnTo>
                    <a:pt x="1351" y="508"/>
                  </a:lnTo>
                  <a:lnTo>
                    <a:pt x="1353" y="510"/>
                  </a:lnTo>
                  <a:lnTo>
                    <a:pt x="1356" y="515"/>
                  </a:lnTo>
                  <a:lnTo>
                    <a:pt x="1356" y="517"/>
                  </a:lnTo>
                  <a:lnTo>
                    <a:pt x="1353" y="521"/>
                  </a:lnTo>
                  <a:lnTo>
                    <a:pt x="1356" y="523"/>
                  </a:lnTo>
                  <a:lnTo>
                    <a:pt x="1358" y="528"/>
                  </a:lnTo>
                  <a:lnTo>
                    <a:pt x="1360" y="530"/>
                  </a:lnTo>
                  <a:lnTo>
                    <a:pt x="1362" y="530"/>
                  </a:lnTo>
                  <a:lnTo>
                    <a:pt x="1367" y="537"/>
                  </a:lnTo>
                  <a:lnTo>
                    <a:pt x="1367" y="550"/>
                  </a:lnTo>
                  <a:lnTo>
                    <a:pt x="1367" y="567"/>
                  </a:lnTo>
                  <a:lnTo>
                    <a:pt x="1369" y="578"/>
                  </a:lnTo>
                  <a:lnTo>
                    <a:pt x="1369" y="596"/>
                  </a:lnTo>
                  <a:lnTo>
                    <a:pt x="1369" y="609"/>
                  </a:lnTo>
                  <a:lnTo>
                    <a:pt x="1364" y="616"/>
                  </a:lnTo>
                  <a:lnTo>
                    <a:pt x="1364" y="622"/>
                  </a:lnTo>
                  <a:lnTo>
                    <a:pt x="1364" y="627"/>
                  </a:lnTo>
                  <a:lnTo>
                    <a:pt x="1369" y="633"/>
                  </a:lnTo>
                  <a:lnTo>
                    <a:pt x="1371" y="647"/>
                  </a:lnTo>
                  <a:lnTo>
                    <a:pt x="1371" y="653"/>
                  </a:lnTo>
                  <a:lnTo>
                    <a:pt x="1369" y="653"/>
                  </a:lnTo>
                  <a:lnTo>
                    <a:pt x="1362" y="655"/>
                  </a:lnTo>
                  <a:lnTo>
                    <a:pt x="1358" y="660"/>
                  </a:lnTo>
                  <a:lnTo>
                    <a:pt x="1353" y="675"/>
                  </a:lnTo>
                  <a:lnTo>
                    <a:pt x="1351" y="680"/>
                  </a:lnTo>
                  <a:lnTo>
                    <a:pt x="1349" y="682"/>
                  </a:lnTo>
                  <a:lnTo>
                    <a:pt x="1345" y="680"/>
                  </a:lnTo>
                  <a:lnTo>
                    <a:pt x="1340" y="677"/>
                  </a:lnTo>
                  <a:lnTo>
                    <a:pt x="1338" y="677"/>
                  </a:lnTo>
                  <a:lnTo>
                    <a:pt x="1336" y="677"/>
                  </a:lnTo>
                  <a:lnTo>
                    <a:pt x="1336" y="677"/>
                  </a:lnTo>
                  <a:lnTo>
                    <a:pt x="1336" y="680"/>
                  </a:lnTo>
                  <a:lnTo>
                    <a:pt x="1338" y="686"/>
                  </a:lnTo>
                  <a:lnTo>
                    <a:pt x="1340" y="693"/>
                  </a:lnTo>
                  <a:lnTo>
                    <a:pt x="1340" y="704"/>
                  </a:lnTo>
                  <a:lnTo>
                    <a:pt x="1338" y="715"/>
                  </a:lnTo>
                  <a:lnTo>
                    <a:pt x="1338" y="726"/>
                  </a:lnTo>
                  <a:lnTo>
                    <a:pt x="1334" y="734"/>
                  </a:lnTo>
                  <a:lnTo>
                    <a:pt x="1331" y="737"/>
                  </a:lnTo>
                  <a:lnTo>
                    <a:pt x="1327" y="737"/>
                  </a:lnTo>
                  <a:lnTo>
                    <a:pt x="1323" y="734"/>
                  </a:lnTo>
                  <a:lnTo>
                    <a:pt x="1318" y="730"/>
                  </a:lnTo>
                  <a:lnTo>
                    <a:pt x="1314" y="726"/>
                  </a:lnTo>
                  <a:lnTo>
                    <a:pt x="1312" y="723"/>
                  </a:lnTo>
                  <a:lnTo>
                    <a:pt x="1309" y="726"/>
                  </a:lnTo>
                  <a:lnTo>
                    <a:pt x="1307" y="734"/>
                  </a:lnTo>
                  <a:lnTo>
                    <a:pt x="1305" y="741"/>
                  </a:lnTo>
                  <a:lnTo>
                    <a:pt x="1303" y="743"/>
                  </a:lnTo>
                  <a:lnTo>
                    <a:pt x="1301" y="743"/>
                  </a:lnTo>
                  <a:lnTo>
                    <a:pt x="1298" y="741"/>
                  </a:lnTo>
                  <a:lnTo>
                    <a:pt x="1296" y="737"/>
                  </a:lnTo>
                  <a:lnTo>
                    <a:pt x="1294" y="732"/>
                  </a:lnTo>
                  <a:lnTo>
                    <a:pt x="1292" y="728"/>
                  </a:lnTo>
                  <a:lnTo>
                    <a:pt x="1285" y="726"/>
                  </a:lnTo>
                  <a:lnTo>
                    <a:pt x="1279" y="723"/>
                  </a:lnTo>
                  <a:lnTo>
                    <a:pt x="1272" y="715"/>
                  </a:lnTo>
                  <a:lnTo>
                    <a:pt x="1270" y="712"/>
                  </a:lnTo>
                  <a:lnTo>
                    <a:pt x="1268" y="712"/>
                  </a:lnTo>
                  <a:lnTo>
                    <a:pt x="1265" y="712"/>
                  </a:lnTo>
                  <a:lnTo>
                    <a:pt x="1263" y="715"/>
                  </a:lnTo>
                  <a:lnTo>
                    <a:pt x="1259" y="719"/>
                  </a:lnTo>
                  <a:lnTo>
                    <a:pt x="1254" y="726"/>
                  </a:lnTo>
                  <a:lnTo>
                    <a:pt x="1252" y="730"/>
                  </a:lnTo>
                  <a:lnTo>
                    <a:pt x="1248" y="732"/>
                  </a:lnTo>
                  <a:lnTo>
                    <a:pt x="1243" y="732"/>
                  </a:lnTo>
                  <a:lnTo>
                    <a:pt x="1237" y="730"/>
                  </a:lnTo>
                  <a:lnTo>
                    <a:pt x="1232" y="726"/>
                  </a:lnTo>
                  <a:lnTo>
                    <a:pt x="1230" y="723"/>
                  </a:lnTo>
                  <a:lnTo>
                    <a:pt x="1226" y="723"/>
                  </a:lnTo>
                  <a:lnTo>
                    <a:pt x="1224" y="726"/>
                  </a:lnTo>
                  <a:lnTo>
                    <a:pt x="1217" y="726"/>
                  </a:lnTo>
                  <a:lnTo>
                    <a:pt x="1213" y="726"/>
                  </a:lnTo>
                  <a:lnTo>
                    <a:pt x="1208" y="723"/>
                  </a:lnTo>
                  <a:lnTo>
                    <a:pt x="1204" y="719"/>
                  </a:lnTo>
                  <a:lnTo>
                    <a:pt x="1197" y="715"/>
                  </a:lnTo>
                  <a:lnTo>
                    <a:pt x="1195" y="712"/>
                  </a:lnTo>
                  <a:lnTo>
                    <a:pt x="1193" y="712"/>
                  </a:lnTo>
                  <a:lnTo>
                    <a:pt x="1188" y="717"/>
                  </a:lnTo>
                  <a:lnTo>
                    <a:pt x="1184" y="721"/>
                  </a:lnTo>
                  <a:lnTo>
                    <a:pt x="1182" y="719"/>
                  </a:lnTo>
                  <a:lnTo>
                    <a:pt x="1180" y="717"/>
                  </a:lnTo>
                  <a:lnTo>
                    <a:pt x="1177" y="712"/>
                  </a:lnTo>
                  <a:lnTo>
                    <a:pt x="1177" y="708"/>
                  </a:lnTo>
                  <a:lnTo>
                    <a:pt x="1180" y="704"/>
                  </a:lnTo>
                  <a:lnTo>
                    <a:pt x="1186" y="699"/>
                  </a:lnTo>
                  <a:lnTo>
                    <a:pt x="1193" y="693"/>
                  </a:lnTo>
                  <a:lnTo>
                    <a:pt x="1197" y="690"/>
                  </a:lnTo>
                  <a:lnTo>
                    <a:pt x="1197" y="688"/>
                  </a:lnTo>
                  <a:lnTo>
                    <a:pt x="1197" y="684"/>
                  </a:lnTo>
                  <a:lnTo>
                    <a:pt x="1197" y="682"/>
                  </a:lnTo>
                  <a:lnTo>
                    <a:pt x="1193" y="677"/>
                  </a:lnTo>
                  <a:lnTo>
                    <a:pt x="1191" y="669"/>
                  </a:lnTo>
                  <a:lnTo>
                    <a:pt x="1188" y="664"/>
                  </a:lnTo>
                  <a:lnTo>
                    <a:pt x="1186" y="664"/>
                  </a:lnTo>
                  <a:lnTo>
                    <a:pt x="1184" y="666"/>
                  </a:lnTo>
                  <a:lnTo>
                    <a:pt x="1180" y="669"/>
                  </a:lnTo>
                  <a:lnTo>
                    <a:pt x="1175" y="673"/>
                  </a:lnTo>
                  <a:lnTo>
                    <a:pt x="1173" y="675"/>
                  </a:lnTo>
                  <a:lnTo>
                    <a:pt x="1171" y="675"/>
                  </a:lnTo>
                  <a:lnTo>
                    <a:pt x="1166" y="673"/>
                  </a:lnTo>
                  <a:lnTo>
                    <a:pt x="1164" y="669"/>
                  </a:lnTo>
                  <a:lnTo>
                    <a:pt x="1166" y="664"/>
                  </a:lnTo>
                  <a:lnTo>
                    <a:pt x="1169" y="662"/>
                  </a:lnTo>
                  <a:lnTo>
                    <a:pt x="1175" y="658"/>
                  </a:lnTo>
                  <a:lnTo>
                    <a:pt x="1180" y="655"/>
                  </a:lnTo>
                  <a:lnTo>
                    <a:pt x="1182" y="651"/>
                  </a:lnTo>
                  <a:lnTo>
                    <a:pt x="1182" y="649"/>
                  </a:lnTo>
                  <a:lnTo>
                    <a:pt x="1177" y="647"/>
                  </a:lnTo>
                  <a:lnTo>
                    <a:pt x="1173" y="647"/>
                  </a:lnTo>
                  <a:lnTo>
                    <a:pt x="1171" y="644"/>
                  </a:lnTo>
                  <a:lnTo>
                    <a:pt x="1169" y="642"/>
                  </a:lnTo>
                  <a:lnTo>
                    <a:pt x="1166" y="636"/>
                  </a:lnTo>
                  <a:lnTo>
                    <a:pt x="1164" y="633"/>
                  </a:lnTo>
                  <a:lnTo>
                    <a:pt x="1162" y="633"/>
                  </a:lnTo>
                  <a:lnTo>
                    <a:pt x="1160" y="633"/>
                  </a:lnTo>
                  <a:lnTo>
                    <a:pt x="1158" y="633"/>
                  </a:lnTo>
                  <a:lnTo>
                    <a:pt x="1151" y="638"/>
                  </a:lnTo>
                  <a:lnTo>
                    <a:pt x="1142" y="640"/>
                  </a:lnTo>
                  <a:lnTo>
                    <a:pt x="1136" y="642"/>
                  </a:lnTo>
                  <a:lnTo>
                    <a:pt x="1129" y="644"/>
                  </a:lnTo>
                  <a:lnTo>
                    <a:pt x="1125" y="649"/>
                  </a:lnTo>
                  <a:lnTo>
                    <a:pt x="1120" y="655"/>
                  </a:lnTo>
                  <a:lnTo>
                    <a:pt x="1114" y="662"/>
                  </a:lnTo>
                  <a:lnTo>
                    <a:pt x="1109" y="662"/>
                  </a:lnTo>
                  <a:lnTo>
                    <a:pt x="1103" y="660"/>
                  </a:lnTo>
                  <a:lnTo>
                    <a:pt x="1098" y="655"/>
                  </a:lnTo>
                  <a:lnTo>
                    <a:pt x="1089" y="653"/>
                  </a:lnTo>
                  <a:lnTo>
                    <a:pt x="1083" y="653"/>
                  </a:lnTo>
                  <a:lnTo>
                    <a:pt x="1076" y="651"/>
                  </a:lnTo>
                  <a:lnTo>
                    <a:pt x="1074" y="649"/>
                  </a:lnTo>
                  <a:lnTo>
                    <a:pt x="1072" y="647"/>
                  </a:lnTo>
                  <a:lnTo>
                    <a:pt x="1070" y="642"/>
                  </a:lnTo>
                  <a:lnTo>
                    <a:pt x="1065" y="638"/>
                  </a:lnTo>
                  <a:lnTo>
                    <a:pt x="1063" y="636"/>
                  </a:lnTo>
                  <a:lnTo>
                    <a:pt x="1061" y="636"/>
                  </a:lnTo>
                  <a:lnTo>
                    <a:pt x="1059" y="638"/>
                  </a:lnTo>
                  <a:lnTo>
                    <a:pt x="1050" y="644"/>
                  </a:lnTo>
                  <a:lnTo>
                    <a:pt x="1039" y="649"/>
                  </a:lnTo>
                  <a:lnTo>
                    <a:pt x="1030" y="653"/>
                  </a:lnTo>
                  <a:lnTo>
                    <a:pt x="1021" y="658"/>
                  </a:lnTo>
                  <a:lnTo>
                    <a:pt x="1017" y="664"/>
                  </a:lnTo>
                  <a:lnTo>
                    <a:pt x="1010" y="673"/>
                  </a:lnTo>
                  <a:lnTo>
                    <a:pt x="999" y="677"/>
                  </a:lnTo>
                  <a:lnTo>
                    <a:pt x="988" y="682"/>
                  </a:lnTo>
                  <a:lnTo>
                    <a:pt x="977" y="682"/>
                  </a:lnTo>
                  <a:lnTo>
                    <a:pt x="966" y="682"/>
                  </a:lnTo>
                  <a:lnTo>
                    <a:pt x="960" y="684"/>
                  </a:lnTo>
                  <a:lnTo>
                    <a:pt x="955" y="686"/>
                  </a:lnTo>
                  <a:lnTo>
                    <a:pt x="955" y="690"/>
                  </a:lnTo>
                  <a:lnTo>
                    <a:pt x="953" y="697"/>
                  </a:lnTo>
                  <a:lnTo>
                    <a:pt x="949" y="704"/>
                  </a:lnTo>
                  <a:lnTo>
                    <a:pt x="944" y="708"/>
                  </a:lnTo>
                  <a:lnTo>
                    <a:pt x="938" y="712"/>
                  </a:lnTo>
                  <a:lnTo>
                    <a:pt x="929" y="715"/>
                  </a:lnTo>
                  <a:lnTo>
                    <a:pt x="920" y="719"/>
                  </a:lnTo>
                  <a:lnTo>
                    <a:pt x="916" y="721"/>
                  </a:lnTo>
                  <a:lnTo>
                    <a:pt x="916" y="728"/>
                  </a:lnTo>
                  <a:lnTo>
                    <a:pt x="913" y="732"/>
                  </a:lnTo>
                  <a:lnTo>
                    <a:pt x="909" y="737"/>
                  </a:lnTo>
                  <a:lnTo>
                    <a:pt x="905" y="741"/>
                  </a:lnTo>
                  <a:lnTo>
                    <a:pt x="896" y="741"/>
                  </a:lnTo>
                  <a:lnTo>
                    <a:pt x="887" y="741"/>
                  </a:lnTo>
                  <a:lnTo>
                    <a:pt x="880" y="739"/>
                  </a:lnTo>
                  <a:lnTo>
                    <a:pt x="878" y="739"/>
                  </a:lnTo>
                  <a:lnTo>
                    <a:pt x="874" y="741"/>
                  </a:lnTo>
                  <a:lnTo>
                    <a:pt x="869" y="743"/>
                  </a:lnTo>
                  <a:lnTo>
                    <a:pt x="863" y="748"/>
                  </a:lnTo>
                  <a:lnTo>
                    <a:pt x="856" y="745"/>
                  </a:lnTo>
                  <a:lnTo>
                    <a:pt x="849" y="743"/>
                  </a:lnTo>
                  <a:lnTo>
                    <a:pt x="841" y="739"/>
                  </a:lnTo>
                  <a:lnTo>
                    <a:pt x="827" y="723"/>
                  </a:lnTo>
                  <a:lnTo>
                    <a:pt x="812" y="708"/>
                  </a:lnTo>
                  <a:lnTo>
                    <a:pt x="803" y="704"/>
                  </a:lnTo>
                  <a:lnTo>
                    <a:pt x="799" y="704"/>
                  </a:lnTo>
                  <a:lnTo>
                    <a:pt x="792" y="706"/>
                  </a:lnTo>
                  <a:lnTo>
                    <a:pt x="788" y="708"/>
                  </a:lnTo>
                  <a:lnTo>
                    <a:pt x="779" y="708"/>
                  </a:lnTo>
                  <a:lnTo>
                    <a:pt x="770" y="706"/>
                  </a:lnTo>
                  <a:lnTo>
                    <a:pt x="764" y="701"/>
                  </a:lnTo>
                  <a:lnTo>
                    <a:pt x="759" y="695"/>
                  </a:lnTo>
                  <a:lnTo>
                    <a:pt x="748" y="690"/>
                  </a:lnTo>
                  <a:lnTo>
                    <a:pt x="739" y="688"/>
                  </a:lnTo>
                  <a:lnTo>
                    <a:pt x="735" y="686"/>
                  </a:lnTo>
                  <a:lnTo>
                    <a:pt x="731" y="684"/>
                  </a:lnTo>
                  <a:lnTo>
                    <a:pt x="726" y="684"/>
                  </a:lnTo>
                  <a:lnTo>
                    <a:pt x="720" y="686"/>
                  </a:lnTo>
                  <a:lnTo>
                    <a:pt x="713" y="690"/>
                  </a:lnTo>
                  <a:lnTo>
                    <a:pt x="711" y="693"/>
                  </a:lnTo>
                  <a:lnTo>
                    <a:pt x="706" y="695"/>
                  </a:lnTo>
                  <a:lnTo>
                    <a:pt x="700" y="695"/>
                  </a:lnTo>
                  <a:lnTo>
                    <a:pt x="691" y="697"/>
                  </a:lnTo>
                  <a:lnTo>
                    <a:pt x="684" y="701"/>
                  </a:lnTo>
                  <a:lnTo>
                    <a:pt x="678" y="710"/>
                  </a:lnTo>
                  <a:lnTo>
                    <a:pt x="671" y="717"/>
                  </a:lnTo>
                  <a:lnTo>
                    <a:pt x="651" y="737"/>
                  </a:lnTo>
                  <a:lnTo>
                    <a:pt x="638" y="750"/>
                  </a:lnTo>
                  <a:lnTo>
                    <a:pt x="636" y="748"/>
                  </a:lnTo>
                  <a:lnTo>
                    <a:pt x="632" y="741"/>
                  </a:lnTo>
                  <a:lnTo>
                    <a:pt x="632" y="737"/>
                  </a:lnTo>
                  <a:lnTo>
                    <a:pt x="634" y="730"/>
                  </a:lnTo>
                  <a:lnTo>
                    <a:pt x="636" y="726"/>
                  </a:lnTo>
                  <a:lnTo>
                    <a:pt x="643" y="719"/>
                  </a:lnTo>
                  <a:lnTo>
                    <a:pt x="645" y="710"/>
                  </a:lnTo>
                  <a:lnTo>
                    <a:pt x="643" y="704"/>
                  </a:lnTo>
                  <a:lnTo>
                    <a:pt x="638" y="697"/>
                  </a:lnTo>
                  <a:lnTo>
                    <a:pt x="634" y="690"/>
                  </a:lnTo>
                  <a:lnTo>
                    <a:pt x="632" y="688"/>
                  </a:lnTo>
                  <a:lnTo>
                    <a:pt x="629" y="688"/>
                  </a:lnTo>
                  <a:lnTo>
                    <a:pt x="625" y="688"/>
                  </a:lnTo>
                  <a:lnTo>
                    <a:pt x="621" y="688"/>
                  </a:lnTo>
                  <a:lnTo>
                    <a:pt x="612" y="693"/>
                  </a:lnTo>
                  <a:lnTo>
                    <a:pt x="605" y="695"/>
                  </a:lnTo>
                  <a:lnTo>
                    <a:pt x="599" y="695"/>
                  </a:lnTo>
                  <a:lnTo>
                    <a:pt x="594" y="695"/>
                  </a:lnTo>
                  <a:lnTo>
                    <a:pt x="590" y="697"/>
                  </a:lnTo>
                  <a:lnTo>
                    <a:pt x="583" y="701"/>
                  </a:lnTo>
                  <a:lnTo>
                    <a:pt x="574" y="704"/>
                  </a:lnTo>
                  <a:lnTo>
                    <a:pt x="566" y="704"/>
                  </a:lnTo>
                  <a:lnTo>
                    <a:pt x="557" y="701"/>
                  </a:lnTo>
                  <a:lnTo>
                    <a:pt x="552" y="697"/>
                  </a:lnTo>
                  <a:lnTo>
                    <a:pt x="548" y="695"/>
                  </a:lnTo>
                  <a:lnTo>
                    <a:pt x="546" y="695"/>
                  </a:lnTo>
                  <a:lnTo>
                    <a:pt x="541" y="695"/>
                  </a:lnTo>
                  <a:lnTo>
                    <a:pt x="537" y="697"/>
                  </a:lnTo>
                  <a:lnTo>
                    <a:pt x="530" y="697"/>
                  </a:lnTo>
                  <a:lnTo>
                    <a:pt x="524" y="695"/>
                  </a:lnTo>
                  <a:lnTo>
                    <a:pt x="519" y="690"/>
                  </a:lnTo>
                  <a:lnTo>
                    <a:pt x="513" y="686"/>
                  </a:lnTo>
                  <a:lnTo>
                    <a:pt x="504" y="682"/>
                  </a:lnTo>
                  <a:lnTo>
                    <a:pt x="497" y="671"/>
                  </a:lnTo>
                  <a:lnTo>
                    <a:pt x="493" y="666"/>
                  </a:lnTo>
                  <a:lnTo>
                    <a:pt x="491" y="666"/>
                  </a:lnTo>
                  <a:lnTo>
                    <a:pt x="489" y="664"/>
                  </a:lnTo>
                  <a:lnTo>
                    <a:pt x="486" y="666"/>
                  </a:lnTo>
                  <a:lnTo>
                    <a:pt x="482" y="669"/>
                  </a:lnTo>
                  <a:lnTo>
                    <a:pt x="480" y="673"/>
                  </a:lnTo>
                  <a:lnTo>
                    <a:pt x="475" y="677"/>
                  </a:lnTo>
                  <a:lnTo>
                    <a:pt x="469" y="677"/>
                  </a:lnTo>
                  <a:lnTo>
                    <a:pt x="462" y="675"/>
                  </a:lnTo>
                  <a:lnTo>
                    <a:pt x="458" y="671"/>
                  </a:lnTo>
                  <a:lnTo>
                    <a:pt x="456" y="666"/>
                  </a:lnTo>
                  <a:lnTo>
                    <a:pt x="453" y="664"/>
                  </a:lnTo>
                  <a:lnTo>
                    <a:pt x="451" y="666"/>
                  </a:lnTo>
                  <a:lnTo>
                    <a:pt x="447" y="671"/>
                  </a:lnTo>
                  <a:lnTo>
                    <a:pt x="445" y="673"/>
                  </a:lnTo>
                  <a:lnTo>
                    <a:pt x="440" y="671"/>
                  </a:lnTo>
                  <a:lnTo>
                    <a:pt x="438" y="666"/>
                  </a:lnTo>
                  <a:lnTo>
                    <a:pt x="438" y="658"/>
                  </a:lnTo>
                  <a:lnTo>
                    <a:pt x="431" y="651"/>
                  </a:lnTo>
                  <a:lnTo>
                    <a:pt x="423" y="647"/>
                  </a:lnTo>
                  <a:lnTo>
                    <a:pt x="420" y="642"/>
                  </a:lnTo>
                  <a:lnTo>
                    <a:pt x="418" y="640"/>
                  </a:lnTo>
                  <a:lnTo>
                    <a:pt x="414" y="638"/>
                  </a:lnTo>
                  <a:lnTo>
                    <a:pt x="407" y="638"/>
                  </a:lnTo>
                  <a:lnTo>
                    <a:pt x="401" y="638"/>
                  </a:lnTo>
                  <a:lnTo>
                    <a:pt x="398" y="638"/>
                  </a:lnTo>
                  <a:lnTo>
                    <a:pt x="394" y="636"/>
                  </a:lnTo>
                  <a:lnTo>
                    <a:pt x="390" y="633"/>
                  </a:lnTo>
                  <a:lnTo>
                    <a:pt x="385" y="629"/>
                  </a:lnTo>
                  <a:lnTo>
                    <a:pt x="385" y="625"/>
                  </a:lnTo>
                  <a:lnTo>
                    <a:pt x="387" y="620"/>
                  </a:lnTo>
                  <a:lnTo>
                    <a:pt x="387" y="616"/>
                  </a:lnTo>
                  <a:lnTo>
                    <a:pt x="390" y="611"/>
                  </a:lnTo>
                  <a:lnTo>
                    <a:pt x="387" y="607"/>
                  </a:lnTo>
                  <a:lnTo>
                    <a:pt x="385" y="605"/>
                  </a:lnTo>
                  <a:lnTo>
                    <a:pt x="379" y="607"/>
                  </a:lnTo>
                  <a:lnTo>
                    <a:pt x="372" y="607"/>
                  </a:lnTo>
                  <a:lnTo>
                    <a:pt x="365" y="603"/>
                  </a:lnTo>
                  <a:lnTo>
                    <a:pt x="359" y="598"/>
                  </a:lnTo>
                  <a:lnTo>
                    <a:pt x="352" y="596"/>
                  </a:lnTo>
                  <a:lnTo>
                    <a:pt x="343" y="592"/>
                  </a:lnTo>
                  <a:lnTo>
                    <a:pt x="332" y="581"/>
                  </a:lnTo>
                  <a:lnTo>
                    <a:pt x="328" y="576"/>
                  </a:lnTo>
                  <a:lnTo>
                    <a:pt x="326" y="574"/>
                  </a:lnTo>
                  <a:lnTo>
                    <a:pt x="326" y="570"/>
                  </a:lnTo>
                  <a:lnTo>
                    <a:pt x="326" y="563"/>
                  </a:lnTo>
                  <a:lnTo>
                    <a:pt x="326" y="556"/>
                  </a:lnTo>
                  <a:lnTo>
                    <a:pt x="326" y="552"/>
                  </a:lnTo>
                  <a:lnTo>
                    <a:pt x="324" y="548"/>
                  </a:lnTo>
                  <a:lnTo>
                    <a:pt x="319" y="541"/>
                  </a:lnTo>
                  <a:lnTo>
                    <a:pt x="317" y="539"/>
                  </a:lnTo>
                  <a:lnTo>
                    <a:pt x="315" y="539"/>
                  </a:lnTo>
                  <a:lnTo>
                    <a:pt x="313" y="539"/>
                  </a:lnTo>
                  <a:lnTo>
                    <a:pt x="308" y="541"/>
                  </a:lnTo>
                  <a:lnTo>
                    <a:pt x="304" y="548"/>
                  </a:lnTo>
                  <a:lnTo>
                    <a:pt x="299" y="552"/>
                  </a:lnTo>
                  <a:lnTo>
                    <a:pt x="297" y="554"/>
                  </a:lnTo>
                  <a:lnTo>
                    <a:pt x="293" y="552"/>
                  </a:lnTo>
                  <a:lnTo>
                    <a:pt x="291" y="550"/>
                  </a:lnTo>
                  <a:lnTo>
                    <a:pt x="288" y="545"/>
                  </a:lnTo>
                  <a:lnTo>
                    <a:pt x="284" y="537"/>
                  </a:lnTo>
                  <a:lnTo>
                    <a:pt x="282" y="526"/>
                  </a:lnTo>
                  <a:lnTo>
                    <a:pt x="280" y="517"/>
                  </a:lnTo>
                  <a:lnTo>
                    <a:pt x="273" y="508"/>
                  </a:lnTo>
                  <a:lnTo>
                    <a:pt x="264" y="501"/>
                  </a:lnTo>
                  <a:lnTo>
                    <a:pt x="260" y="497"/>
                  </a:lnTo>
                  <a:lnTo>
                    <a:pt x="253" y="493"/>
                  </a:lnTo>
                  <a:lnTo>
                    <a:pt x="247" y="486"/>
                  </a:lnTo>
                  <a:lnTo>
                    <a:pt x="240" y="479"/>
                  </a:lnTo>
                  <a:lnTo>
                    <a:pt x="236" y="473"/>
                  </a:lnTo>
                  <a:lnTo>
                    <a:pt x="222" y="460"/>
                  </a:lnTo>
                  <a:lnTo>
                    <a:pt x="200" y="446"/>
                  </a:lnTo>
                  <a:lnTo>
                    <a:pt x="192" y="442"/>
                  </a:lnTo>
                  <a:lnTo>
                    <a:pt x="185" y="436"/>
                  </a:lnTo>
                  <a:lnTo>
                    <a:pt x="183" y="431"/>
                  </a:lnTo>
                  <a:lnTo>
                    <a:pt x="181" y="425"/>
                  </a:lnTo>
                  <a:lnTo>
                    <a:pt x="178" y="420"/>
                  </a:lnTo>
                  <a:lnTo>
                    <a:pt x="176" y="418"/>
                  </a:lnTo>
                  <a:lnTo>
                    <a:pt x="172" y="420"/>
                  </a:lnTo>
                  <a:lnTo>
                    <a:pt x="169" y="422"/>
                  </a:lnTo>
                  <a:lnTo>
                    <a:pt x="158" y="431"/>
                  </a:lnTo>
                  <a:lnTo>
                    <a:pt x="145" y="442"/>
                  </a:lnTo>
                  <a:lnTo>
                    <a:pt x="143" y="444"/>
                  </a:lnTo>
                  <a:lnTo>
                    <a:pt x="141" y="444"/>
                  </a:lnTo>
                  <a:lnTo>
                    <a:pt x="139" y="444"/>
                  </a:lnTo>
                  <a:lnTo>
                    <a:pt x="136" y="442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8" y="416"/>
                  </a:lnTo>
                  <a:lnTo>
                    <a:pt x="117" y="407"/>
                  </a:lnTo>
                  <a:lnTo>
                    <a:pt x="108" y="398"/>
                  </a:lnTo>
                  <a:lnTo>
                    <a:pt x="97" y="394"/>
                  </a:lnTo>
                  <a:lnTo>
                    <a:pt x="90" y="389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78"/>
                  </a:lnTo>
                  <a:lnTo>
                    <a:pt x="90" y="376"/>
                  </a:lnTo>
                  <a:lnTo>
                    <a:pt x="90" y="374"/>
                  </a:lnTo>
                  <a:lnTo>
                    <a:pt x="86" y="370"/>
                  </a:lnTo>
                  <a:lnTo>
                    <a:pt x="81" y="367"/>
                  </a:lnTo>
                  <a:lnTo>
                    <a:pt x="75" y="363"/>
                  </a:lnTo>
                  <a:lnTo>
                    <a:pt x="73" y="356"/>
                  </a:lnTo>
                  <a:lnTo>
                    <a:pt x="70" y="352"/>
                  </a:lnTo>
                  <a:lnTo>
                    <a:pt x="68" y="350"/>
                  </a:lnTo>
                  <a:lnTo>
                    <a:pt x="64" y="348"/>
                  </a:lnTo>
                  <a:lnTo>
                    <a:pt x="55" y="348"/>
                  </a:lnTo>
                  <a:lnTo>
                    <a:pt x="51" y="345"/>
                  </a:lnTo>
                  <a:lnTo>
                    <a:pt x="46" y="343"/>
                  </a:lnTo>
                  <a:lnTo>
                    <a:pt x="42" y="337"/>
                  </a:lnTo>
                  <a:lnTo>
                    <a:pt x="40" y="332"/>
                  </a:lnTo>
                  <a:lnTo>
                    <a:pt x="33" y="319"/>
                  </a:lnTo>
                  <a:lnTo>
                    <a:pt x="29" y="308"/>
                  </a:lnTo>
                  <a:lnTo>
                    <a:pt x="29" y="304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9" y="308"/>
                  </a:lnTo>
                  <a:lnTo>
                    <a:pt x="7" y="308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1"/>
                  </a:lnTo>
                  <a:lnTo>
                    <a:pt x="4" y="293"/>
                  </a:lnTo>
                  <a:lnTo>
                    <a:pt x="9" y="288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1" y="279"/>
                  </a:lnTo>
                  <a:lnTo>
                    <a:pt x="9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60"/>
                  </a:lnTo>
                  <a:lnTo>
                    <a:pt x="13" y="255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4" y="240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8" y="205"/>
                  </a:lnTo>
                  <a:lnTo>
                    <a:pt x="22" y="207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9" y="222"/>
                  </a:lnTo>
                  <a:lnTo>
                    <a:pt x="33" y="227"/>
                  </a:lnTo>
                  <a:lnTo>
                    <a:pt x="40" y="227"/>
                  </a:lnTo>
                  <a:lnTo>
                    <a:pt x="46" y="224"/>
                  </a:lnTo>
                  <a:lnTo>
                    <a:pt x="51" y="222"/>
                  </a:lnTo>
                  <a:lnTo>
                    <a:pt x="62" y="218"/>
                  </a:lnTo>
                  <a:lnTo>
                    <a:pt x="70" y="213"/>
                  </a:lnTo>
                  <a:lnTo>
                    <a:pt x="73" y="211"/>
                  </a:lnTo>
                  <a:lnTo>
                    <a:pt x="75" y="209"/>
                  </a:lnTo>
                  <a:lnTo>
                    <a:pt x="75" y="202"/>
                  </a:lnTo>
                  <a:lnTo>
                    <a:pt x="73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3" y="183"/>
                  </a:lnTo>
                  <a:lnTo>
                    <a:pt x="75" y="178"/>
                  </a:lnTo>
                  <a:lnTo>
                    <a:pt x="75" y="174"/>
                  </a:lnTo>
                  <a:lnTo>
                    <a:pt x="70" y="170"/>
                  </a:lnTo>
                  <a:lnTo>
                    <a:pt x="64" y="165"/>
                  </a:lnTo>
                  <a:lnTo>
                    <a:pt x="59" y="161"/>
                  </a:lnTo>
                  <a:lnTo>
                    <a:pt x="53" y="148"/>
                  </a:lnTo>
                  <a:lnTo>
                    <a:pt x="48" y="141"/>
                  </a:lnTo>
                  <a:lnTo>
                    <a:pt x="46" y="137"/>
                  </a:lnTo>
                  <a:lnTo>
                    <a:pt x="46" y="134"/>
                  </a:lnTo>
                  <a:lnTo>
                    <a:pt x="48" y="130"/>
                  </a:lnTo>
                  <a:lnTo>
                    <a:pt x="48" y="123"/>
                  </a:lnTo>
                  <a:lnTo>
                    <a:pt x="48" y="110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0"/>
                  </a:lnTo>
                  <a:lnTo>
                    <a:pt x="59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0" y="77"/>
                  </a:lnTo>
                  <a:lnTo>
                    <a:pt x="70" y="73"/>
                  </a:lnTo>
                  <a:lnTo>
                    <a:pt x="68" y="71"/>
                  </a:lnTo>
                  <a:lnTo>
                    <a:pt x="66" y="68"/>
                  </a:lnTo>
                  <a:lnTo>
                    <a:pt x="73" y="64"/>
                  </a:lnTo>
                  <a:lnTo>
                    <a:pt x="84" y="64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106" y="68"/>
                  </a:lnTo>
                  <a:lnTo>
                    <a:pt x="110" y="71"/>
                  </a:lnTo>
                  <a:lnTo>
                    <a:pt x="114" y="73"/>
                  </a:lnTo>
                  <a:lnTo>
                    <a:pt x="123" y="68"/>
                  </a:lnTo>
                  <a:lnTo>
                    <a:pt x="130" y="64"/>
                  </a:lnTo>
                  <a:lnTo>
                    <a:pt x="134" y="62"/>
                  </a:lnTo>
                  <a:lnTo>
                    <a:pt x="136" y="57"/>
                  </a:lnTo>
                  <a:lnTo>
                    <a:pt x="136" y="51"/>
                  </a:lnTo>
                  <a:lnTo>
                    <a:pt x="139" y="44"/>
                  </a:lnTo>
                  <a:lnTo>
                    <a:pt x="141" y="38"/>
                  </a:lnTo>
                  <a:lnTo>
                    <a:pt x="145" y="31"/>
                  </a:lnTo>
                  <a:lnTo>
                    <a:pt x="156" y="22"/>
                  </a:lnTo>
                  <a:lnTo>
                    <a:pt x="163" y="20"/>
                  </a:lnTo>
                  <a:lnTo>
                    <a:pt x="169" y="13"/>
                  </a:lnTo>
                  <a:lnTo>
                    <a:pt x="174" y="7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5" y="20"/>
                  </a:lnTo>
                  <a:lnTo>
                    <a:pt x="231" y="20"/>
                  </a:lnTo>
                  <a:lnTo>
                    <a:pt x="240" y="20"/>
                  </a:lnTo>
                  <a:lnTo>
                    <a:pt x="244" y="24"/>
                  </a:lnTo>
                  <a:lnTo>
                    <a:pt x="249" y="29"/>
                  </a:lnTo>
                  <a:lnTo>
                    <a:pt x="251" y="33"/>
                  </a:lnTo>
                  <a:lnTo>
                    <a:pt x="253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71" y="40"/>
                  </a:lnTo>
                  <a:lnTo>
                    <a:pt x="275" y="38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4" y="22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5" y="13"/>
                  </a:lnTo>
                  <a:lnTo>
                    <a:pt x="302" y="11"/>
                  </a:lnTo>
                  <a:lnTo>
                    <a:pt x="308" y="11"/>
                  </a:lnTo>
                  <a:lnTo>
                    <a:pt x="313" y="9"/>
                  </a:lnTo>
                  <a:lnTo>
                    <a:pt x="319" y="11"/>
                  </a:lnTo>
                  <a:lnTo>
                    <a:pt x="324" y="16"/>
                  </a:lnTo>
                  <a:lnTo>
                    <a:pt x="335" y="16"/>
                  </a:lnTo>
                  <a:lnTo>
                    <a:pt x="339" y="13"/>
                  </a:lnTo>
                  <a:lnTo>
                    <a:pt x="343" y="13"/>
                  </a:lnTo>
                  <a:lnTo>
                    <a:pt x="346" y="16"/>
                  </a:lnTo>
                  <a:lnTo>
                    <a:pt x="350" y="18"/>
                  </a:lnTo>
                  <a:lnTo>
                    <a:pt x="352" y="22"/>
                  </a:lnTo>
                  <a:lnTo>
                    <a:pt x="354" y="22"/>
                  </a:lnTo>
                  <a:lnTo>
                    <a:pt x="359" y="24"/>
                  </a:lnTo>
                  <a:lnTo>
                    <a:pt x="365" y="22"/>
                  </a:lnTo>
                  <a:lnTo>
                    <a:pt x="372" y="24"/>
                  </a:lnTo>
                  <a:lnTo>
                    <a:pt x="374" y="27"/>
                  </a:lnTo>
                  <a:lnTo>
                    <a:pt x="379" y="29"/>
                  </a:lnTo>
                  <a:lnTo>
                    <a:pt x="383" y="35"/>
                  </a:lnTo>
                  <a:lnTo>
                    <a:pt x="387" y="40"/>
                  </a:lnTo>
                  <a:lnTo>
                    <a:pt x="390" y="46"/>
                  </a:lnTo>
                  <a:lnTo>
                    <a:pt x="394" y="49"/>
                  </a:lnTo>
                  <a:lnTo>
                    <a:pt x="403" y="49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9"/>
                  </a:lnTo>
                  <a:lnTo>
                    <a:pt x="420" y="51"/>
                  </a:lnTo>
                  <a:lnTo>
                    <a:pt x="423" y="55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40" y="49"/>
                  </a:lnTo>
                  <a:lnTo>
                    <a:pt x="453" y="46"/>
                  </a:lnTo>
                  <a:lnTo>
                    <a:pt x="462" y="42"/>
                  </a:lnTo>
                  <a:lnTo>
                    <a:pt x="471" y="40"/>
                  </a:lnTo>
                  <a:lnTo>
                    <a:pt x="478" y="40"/>
                  </a:lnTo>
                  <a:lnTo>
                    <a:pt x="484" y="38"/>
                  </a:lnTo>
                  <a:lnTo>
                    <a:pt x="491" y="38"/>
                  </a:lnTo>
                  <a:lnTo>
                    <a:pt x="502" y="40"/>
                  </a:lnTo>
                  <a:lnTo>
                    <a:pt x="513" y="44"/>
                  </a:lnTo>
                  <a:lnTo>
                    <a:pt x="519" y="44"/>
                  </a:lnTo>
                  <a:lnTo>
                    <a:pt x="524" y="42"/>
                  </a:lnTo>
                  <a:lnTo>
                    <a:pt x="530" y="38"/>
                  </a:lnTo>
                  <a:lnTo>
                    <a:pt x="537" y="35"/>
                  </a:lnTo>
                  <a:lnTo>
                    <a:pt x="550" y="27"/>
                  </a:lnTo>
                  <a:lnTo>
                    <a:pt x="559" y="18"/>
                  </a:lnTo>
                  <a:lnTo>
                    <a:pt x="566" y="16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92" y="16"/>
                  </a:lnTo>
                  <a:lnTo>
                    <a:pt x="607" y="16"/>
                  </a:lnTo>
                  <a:lnTo>
                    <a:pt x="614" y="18"/>
                  </a:lnTo>
                  <a:lnTo>
                    <a:pt x="621" y="18"/>
                  </a:lnTo>
                  <a:lnTo>
                    <a:pt x="627" y="16"/>
                  </a:lnTo>
                  <a:lnTo>
                    <a:pt x="632" y="11"/>
                  </a:lnTo>
                  <a:lnTo>
                    <a:pt x="638" y="9"/>
                  </a:lnTo>
                  <a:lnTo>
                    <a:pt x="649" y="5"/>
                  </a:lnTo>
                  <a:lnTo>
                    <a:pt x="660" y="2"/>
                  </a:lnTo>
                  <a:lnTo>
                    <a:pt x="671" y="2"/>
                  </a:lnTo>
                  <a:lnTo>
                    <a:pt x="682" y="7"/>
                  </a:lnTo>
                  <a:lnTo>
                    <a:pt x="693" y="9"/>
                  </a:lnTo>
                  <a:lnTo>
                    <a:pt x="698" y="9"/>
                  </a:lnTo>
                  <a:lnTo>
                    <a:pt x="702" y="9"/>
                  </a:lnTo>
                  <a:lnTo>
                    <a:pt x="706" y="11"/>
                  </a:lnTo>
                  <a:lnTo>
                    <a:pt x="709" y="16"/>
                  </a:lnTo>
                  <a:lnTo>
                    <a:pt x="711" y="18"/>
                  </a:lnTo>
                  <a:lnTo>
                    <a:pt x="713" y="22"/>
                  </a:lnTo>
                  <a:lnTo>
                    <a:pt x="715" y="22"/>
                  </a:lnTo>
                  <a:lnTo>
                    <a:pt x="722" y="22"/>
                  </a:lnTo>
                  <a:lnTo>
                    <a:pt x="728" y="24"/>
                  </a:lnTo>
                  <a:lnTo>
                    <a:pt x="737" y="29"/>
                  </a:lnTo>
                  <a:lnTo>
                    <a:pt x="746" y="35"/>
                  </a:lnTo>
                  <a:lnTo>
                    <a:pt x="755" y="40"/>
                  </a:lnTo>
                  <a:lnTo>
                    <a:pt x="761" y="44"/>
                  </a:lnTo>
                  <a:lnTo>
                    <a:pt x="766" y="44"/>
                  </a:lnTo>
                  <a:lnTo>
                    <a:pt x="772" y="42"/>
                  </a:lnTo>
                  <a:lnTo>
                    <a:pt x="779" y="42"/>
                  </a:lnTo>
                  <a:lnTo>
                    <a:pt x="788" y="40"/>
                  </a:lnTo>
                  <a:lnTo>
                    <a:pt x="797" y="42"/>
                  </a:lnTo>
                  <a:lnTo>
                    <a:pt x="797" y="49"/>
                  </a:lnTo>
                  <a:lnTo>
                    <a:pt x="790" y="57"/>
                  </a:lnTo>
                  <a:lnTo>
                    <a:pt x="783" y="60"/>
                  </a:lnTo>
                  <a:lnTo>
                    <a:pt x="777" y="62"/>
                  </a:lnTo>
                  <a:lnTo>
                    <a:pt x="775" y="64"/>
                  </a:lnTo>
                  <a:lnTo>
                    <a:pt x="772" y="66"/>
                  </a:lnTo>
                  <a:lnTo>
                    <a:pt x="772" y="68"/>
                  </a:lnTo>
                  <a:lnTo>
                    <a:pt x="775" y="68"/>
                  </a:lnTo>
                  <a:lnTo>
                    <a:pt x="781" y="71"/>
                  </a:lnTo>
                  <a:lnTo>
                    <a:pt x="788" y="73"/>
                  </a:lnTo>
                  <a:lnTo>
                    <a:pt x="790" y="73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4" y="88"/>
                  </a:lnTo>
                  <a:lnTo>
                    <a:pt x="794" y="93"/>
                  </a:lnTo>
                  <a:lnTo>
                    <a:pt x="792" y="97"/>
                  </a:lnTo>
                  <a:lnTo>
                    <a:pt x="790" y="101"/>
                  </a:lnTo>
                  <a:lnTo>
                    <a:pt x="783" y="108"/>
                  </a:lnTo>
                  <a:lnTo>
                    <a:pt x="781" y="117"/>
                  </a:lnTo>
                  <a:lnTo>
                    <a:pt x="779" y="123"/>
                  </a:lnTo>
                  <a:lnTo>
                    <a:pt x="775" y="132"/>
                  </a:lnTo>
                  <a:lnTo>
                    <a:pt x="775" y="139"/>
                  </a:lnTo>
                  <a:lnTo>
                    <a:pt x="775" y="145"/>
                  </a:lnTo>
                  <a:lnTo>
                    <a:pt x="777" y="152"/>
                  </a:lnTo>
                  <a:lnTo>
                    <a:pt x="779" y="156"/>
                  </a:lnTo>
                  <a:lnTo>
                    <a:pt x="777" y="161"/>
                  </a:lnTo>
                  <a:lnTo>
                    <a:pt x="772" y="163"/>
                  </a:lnTo>
                  <a:lnTo>
                    <a:pt x="766" y="163"/>
                  </a:lnTo>
                  <a:lnTo>
                    <a:pt x="759" y="161"/>
                  </a:lnTo>
                  <a:lnTo>
                    <a:pt x="757" y="161"/>
                  </a:lnTo>
                  <a:lnTo>
                    <a:pt x="757" y="163"/>
                  </a:lnTo>
                  <a:lnTo>
                    <a:pt x="755" y="165"/>
                  </a:lnTo>
                  <a:lnTo>
                    <a:pt x="755" y="167"/>
                  </a:lnTo>
                  <a:lnTo>
                    <a:pt x="755" y="176"/>
                  </a:lnTo>
                  <a:lnTo>
                    <a:pt x="757" y="181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9" y="189"/>
                  </a:lnTo>
                  <a:lnTo>
                    <a:pt x="757" y="194"/>
                  </a:lnTo>
                  <a:lnTo>
                    <a:pt x="755" y="198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61" y="207"/>
                  </a:lnTo>
                  <a:lnTo>
                    <a:pt x="766" y="213"/>
                  </a:lnTo>
                  <a:lnTo>
                    <a:pt x="768" y="220"/>
                  </a:lnTo>
                  <a:lnTo>
                    <a:pt x="768" y="222"/>
                  </a:lnTo>
                  <a:lnTo>
                    <a:pt x="775" y="227"/>
                  </a:lnTo>
                  <a:lnTo>
                    <a:pt x="779" y="233"/>
                  </a:lnTo>
                  <a:lnTo>
                    <a:pt x="779" y="242"/>
                  </a:lnTo>
                  <a:lnTo>
                    <a:pt x="779" y="246"/>
                  </a:lnTo>
                  <a:lnTo>
                    <a:pt x="781" y="251"/>
                  </a:lnTo>
                  <a:lnTo>
                    <a:pt x="783" y="253"/>
                  </a:lnTo>
                  <a:lnTo>
                    <a:pt x="788" y="257"/>
                  </a:lnTo>
                  <a:lnTo>
                    <a:pt x="792" y="262"/>
                  </a:lnTo>
                  <a:lnTo>
                    <a:pt x="794" y="266"/>
                  </a:lnTo>
                  <a:lnTo>
                    <a:pt x="797" y="271"/>
                  </a:lnTo>
                  <a:lnTo>
                    <a:pt x="799" y="277"/>
                  </a:lnTo>
                  <a:lnTo>
                    <a:pt x="799" y="286"/>
                  </a:lnTo>
                  <a:lnTo>
                    <a:pt x="801" y="293"/>
                  </a:lnTo>
                  <a:lnTo>
                    <a:pt x="803" y="299"/>
                  </a:lnTo>
                  <a:lnTo>
                    <a:pt x="810" y="301"/>
                  </a:lnTo>
                  <a:lnTo>
                    <a:pt x="823" y="299"/>
                  </a:lnTo>
                  <a:lnTo>
                    <a:pt x="836" y="301"/>
                  </a:lnTo>
                  <a:lnTo>
                    <a:pt x="845" y="306"/>
                  </a:lnTo>
                  <a:lnTo>
                    <a:pt x="856" y="310"/>
                  </a:lnTo>
                  <a:lnTo>
                    <a:pt x="860" y="312"/>
                  </a:lnTo>
                  <a:lnTo>
                    <a:pt x="863" y="315"/>
                  </a:lnTo>
                  <a:lnTo>
                    <a:pt x="867" y="315"/>
                  </a:lnTo>
                  <a:lnTo>
                    <a:pt x="876" y="317"/>
                  </a:lnTo>
                  <a:lnTo>
                    <a:pt x="887" y="319"/>
                  </a:lnTo>
                  <a:lnTo>
                    <a:pt x="898" y="323"/>
                  </a:lnTo>
                  <a:lnTo>
                    <a:pt x="907" y="330"/>
                  </a:lnTo>
                  <a:lnTo>
                    <a:pt x="913" y="337"/>
                  </a:lnTo>
                  <a:lnTo>
                    <a:pt x="920" y="341"/>
                  </a:lnTo>
                  <a:lnTo>
                    <a:pt x="929" y="348"/>
                  </a:lnTo>
                  <a:lnTo>
                    <a:pt x="938" y="350"/>
                  </a:lnTo>
                  <a:lnTo>
                    <a:pt x="944" y="350"/>
                  </a:lnTo>
                  <a:lnTo>
                    <a:pt x="951" y="348"/>
                  </a:lnTo>
                  <a:lnTo>
                    <a:pt x="955" y="345"/>
                  </a:lnTo>
                  <a:lnTo>
                    <a:pt x="960" y="345"/>
                  </a:lnTo>
                  <a:lnTo>
                    <a:pt x="964" y="348"/>
                  </a:lnTo>
                  <a:lnTo>
                    <a:pt x="966" y="352"/>
                  </a:lnTo>
                  <a:lnTo>
                    <a:pt x="968" y="354"/>
                  </a:lnTo>
                  <a:lnTo>
                    <a:pt x="973" y="354"/>
                  </a:lnTo>
                  <a:lnTo>
                    <a:pt x="977" y="356"/>
                  </a:lnTo>
                  <a:lnTo>
                    <a:pt x="984" y="356"/>
                  </a:lnTo>
                  <a:lnTo>
                    <a:pt x="988" y="356"/>
                  </a:lnTo>
                  <a:lnTo>
                    <a:pt x="993" y="356"/>
                  </a:lnTo>
                  <a:lnTo>
                    <a:pt x="995" y="361"/>
                  </a:lnTo>
                  <a:lnTo>
                    <a:pt x="997" y="365"/>
                  </a:lnTo>
                  <a:lnTo>
                    <a:pt x="1004" y="365"/>
                  </a:lnTo>
                  <a:lnTo>
                    <a:pt x="1010" y="365"/>
                  </a:lnTo>
                  <a:lnTo>
                    <a:pt x="1019" y="365"/>
                  </a:lnTo>
                  <a:lnTo>
                    <a:pt x="1026" y="363"/>
                  </a:lnTo>
                  <a:lnTo>
                    <a:pt x="1032" y="363"/>
                  </a:lnTo>
                  <a:lnTo>
                    <a:pt x="1037" y="361"/>
                  </a:lnTo>
                  <a:lnTo>
                    <a:pt x="1043" y="365"/>
                  </a:lnTo>
                  <a:lnTo>
                    <a:pt x="1045" y="367"/>
                  </a:lnTo>
                  <a:lnTo>
                    <a:pt x="1050" y="370"/>
                  </a:lnTo>
                  <a:lnTo>
                    <a:pt x="1054" y="370"/>
                  </a:lnTo>
                  <a:lnTo>
                    <a:pt x="1063" y="370"/>
                  </a:lnTo>
                  <a:lnTo>
                    <a:pt x="1076" y="372"/>
                  </a:lnTo>
                  <a:lnTo>
                    <a:pt x="1087" y="374"/>
                  </a:lnTo>
                  <a:lnTo>
                    <a:pt x="1096" y="378"/>
                  </a:lnTo>
                  <a:lnTo>
                    <a:pt x="1100" y="383"/>
                  </a:lnTo>
                  <a:lnTo>
                    <a:pt x="1103" y="389"/>
                  </a:lnTo>
                  <a:lnTo>
                    <a:pt x="1103" y="392"/>
                  </a:lnTo>
                  <a:lnTo>
                    <a:pt x="1107" y="394"/>
                  </a:lnTo>
                  <a:lnTo>
                    <a:pt x="1111" y="396"/>
                  </a:lnTo>
                  <a:lnTo>
                    <a:pt x="1118" y="403"/>
                  </a:lnTo>
                  <a:lnTo>
                    <a:pt x="1129" y="411"/>
                  </a:lnTo>
                  <a:lnTo>
                    <a:pt x="1136" y="414"/>
                  </a:lnTo>
                  <a:lnTo>
                    <a:pt x="1140" y="416"/>
                  </a:lnTo>
                  <a:lnTo>
                    <a:pt x="1140" y="420"/>
                  </a:lnTo>
                  <a:lnTo>
                    <a:pt x="1140" y="425"/>
                  </a:lnTo>
                  <a:lnTo>
                    <a:pt x="1140" y="429"/>
                  </a:lnTo>
                  <a:lnTo>
                    <a:pt x="1142" y="431"/>
                  </a:lnTo>
                  <a:lnTo>
                    <a:pt x="1144" y="433"/>
                  </a:lnTo>
                  <a:lnTo>
                    <a:pt x="1149" y="438"/>
                  </a:lnTo>
                  <a:lnTo>
                    <a:pt x="1162" y="442"/>
                  </a:lnTo>
                  <a:lnTo>
                    <a:pt x="1169" y="446"/>
                  </a:lnTo>
                  <a:lnTo>
                    <a:pt x="1171" y="451"/>
                  </a:lnTo>
                  <a:lnTo>
                    <a:pt x="1173" y="453"/>
                  </a:lnTo>
                  <a:lnTo>
                    <a:pt x="1175" y="453"/>
                  </a:lnTo>
                  <a:lnTo>
                    <a:pt x="1177" y="449"/>
                  </a:lnTo>
                  <a:lnTo>
                    <a:pt x="1182" y="444"/>
                  </a:lnTo>
                  <a:lnTo>
                    <a:pt x="1184" y="442"/>
                  </a:lnTo>
                  <a:lnTo>
                    <a:pt x="1188" y="442"/>
                  </a:lnTo>
                  <a:lnTo>
                    <a:pt x="1193" y="444"/>
                  </a:lnTo>
                  <a:lnTo>
                    <a:pt x="1204" y="451"/>
                  </a:lnTo>
                  <a:lnTo>
                    <a:pt x="1210" y="455"/>
                  </a:lnTo>
                  <a:lnTo>
                    <a:pt x="1213" y="457"/>
                  </a:lnTo>
                  <a:lnTo>
                    <a:pt x="1217" y="455"/>
                  </a:lnTo>
                  <a:lnTo>
                    <a:pt x="1221" y="451"/>
                  </a:lnTo>
                  <a:lnTo>
                    <a:pt x="1224" y="444"/>
                  </a:lnTo>
                  <a:lnTo>
                    <a:pt x="1224" y="440"/>
                  </a:lnTo>
                  <a:lnTo>
                    <a:pt x="1226" y="433"/>
                  </a:lnTo>
                  <a:lnTo>
                    <a:pt x="1228" y="429"/>
                  </a:lnTo>
                  <a:lnTo>
                    <a:pt x="1232" y="425"/>
                  </a:lnTo>
                  <a:lnTo>
                    <a:pt x="1237" y="422"/>
                  </a:lnTo>
                  <a:lnTo>
                    <a:pt x="1241" y="418"/>
                  </a:lnTo>
                  <a:lnTo>
                    <a:pt x="1246" y="414"/>
                  </a:lnTo>
                  <a:lnTo>
                    <a:pt x="1246" y="409"/>
                  </a:lnTo>
                  <a:lnTo>
                    <a:pt x="1248" y="400"/>
                  </a:lnTo>
                  <a:lnTo>
                    <a:pt x="1252" y="396"/>
                  </a:lnTo>
                  <a:lnTo>
                    <a:pt x="1254" y="394"/>
                  </a:lnTo>
                  <a:lnTo>
                    <a:pt x="1257" y="392"/>
                  </a:lnTo>
                  <a:lnTo>
                    <a:pt x="1257" y="387"/>
                  </a:lnTo>
                  <a:lnTo>
                    <a:pt x="1254" y="385"/>
                  </a:lnTo>
                  <a:lnTo>
                    <a:pt x="1250" y="381"/>
                  </a:lnTo>
                  <a:lnTo>
                    <a:pt x="1248" y="374"/>
                  </a:lnTo>
                  <a:lnTo>
                    <a:pt x="1248" y="372"/>
                  </a:lnTo>
                  <a:lnTo>
                    <a:pt x="1250" y="370"/>
                  </a:lnTo>
                  <a:lnTo>
                    <a:pt x="1250" y="370"/>
                  </a:lnTo>
                  <a:lnTo>
                    <a:pt x="1254" y="367"/>
                  </a:lnTo>
                  <a:lnTo>
                    <a:pt x="1263" y="367"/>
                  </a:lnTo>
                  <a:lnTo>
                    <a:pt x="1268" y="367"/>
                  </a:lnTo>
                  <a:lnTo>
                    <a:pt x="1270" y="370"/>
                  </a:lnTo>
                  <a:lnTo>
                    <a:pt x="1274" y="376"/>
                  </a:lnTo>
                  <a:lnTo>
                    <a:pt x="1281" y="383"/>
                  </a:lnTo>
                  <a:lnTo>
                    <a:pt x="1294" y="387"/>
                  </a:lnTo>
                  <a:lnTo>
                    <a:pt x="1305" y="392"/>
                  </a:lnTo>
                  <a:lnTo>
                    <a:pt x="1312" y="394"/>
                  </a:lnTo>
                  <a:lnTo>
                    <a:pt x="1316" y="396"/>
                  </a:lnTo>
                  <a:lnTo>
                    <a:pt x="1318" y="403"/>
                  </a:lnTo>
                  <a:lnTo>
                    <a:pt x="1323" y="414"/>
                  </a:lnTo>
                  <a:lnTo>
                    <a:pt x="1329" y="425"/>
                  </a:lnTo>
                  <a:lnTo>
                    <a:pt x="1334" y="429"/>
                  </a:lnTo>
                  <a:lnTo>
                    <a:pt x="1336" y="431"/>
                  </a:lnTo>
                  <a:lnTo>
                    <a:pt x="1338" y="433"/>
                  </a:lnTo>
                  <a:lnTo>
                    <a:pt x="1338" y="440"/>
                  </a:lnTo>
                  <a:lnTo>
                    <a:pt x="1336" y="442"/>
                  </a:lnTo>
                  <a:lnTo>
                    <a:pt x="1336" y="446"/>
                  </a:lnTo>
                  <a:lnTo>
                    <a:pt x="1336" y="451"/>
                  </a:lnTo>
                  <a:lnTo>
                    <a:pt x="1340" y="455"/>
                  </a:lnTo>
                  <a:lnTo>
                    <a:pt x="1347" y="462"/>
                  </a:lnTo>
                  <a:lnTo>
                    <a:pt x="1349" y="468"/>
                  </a:lnTo>
                  <a:lnTo>
                    <a:pt x="1351" y="475"/>
                  </a:lnTo>
                  <a:lnTo>
                    <a:pt x="1358" y="482"/>
                  </a:lnTo>
                  <a:lnTo>
                    <a:pt x="1358" y="482"/>
                  </a:lnTo>
                  <a:lnTo>
                    <a:pt x="1358" y="48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542459" y="3150087"/>
              <a:ext cx="1782322" cy="952526"/>
            </a:xfrm>
            <a:custGeom>
              <a:avLst/>
              <a:gdLst/>
              <a:ahLst/>
              <a:cxnLst>
                <a:cxn ang="0">
                  <a:pos x="845" y="521"/>
                </a:cxn>
                <a:cxn ang="0">
                  <a:pos x="810" y="530"/>
                </a:cxn>
                <a:cxn ang="0">
                  <a:pos x="777" y="515"/>
                </a:cxn>
                <a:cxn ang="0">
                  <a:pos x="746" y="561"/>
                </a:cxn>
                <a:cxn ang="0">
                  <a:pos x="700" y="541"/>
                </a:cxn>
                <a:cxn ang="0">
                  <a:pos x="660" y="512"/>
                </a:cxn>
                <a:cxn ang="0">
                  <a:pos x="614" y="501"/>
                </a:cxn>
                <a:cxn ang="0">
                  <a:pos x="581" y="501"/>
                </a:cxn>
                <a:cxn ang="0">
                  <a:pos x="537" y="504"/>
                </a:cxn>
                <a:cxn ang="0">
                  <a:pos x="524" y="539"/>
                </a:cxn>
                <a:cxn ang="0">
                  <a:pos x="493" y="552"/>
                </a:cxn>
                <a:cxn ang="0">
                  <a:pos x="491" y="592"/>
                </a:cxn>
                <a:cxn ang="0">
                  <a:pos x="462" y="633"/>
                </a:cxn>
                <a:cxn ang="0">
                  <a:pos x="420" y="631"/>
                </a:cxn>
                <a:cxn ang="0">
                  <a:pos x="385" y="603"/>
                </a:cxn>
                <a:cxn ang="0">
                  <a:pos x="348" y="567"/>
                </a:cxn>
                <a:cxn ang="0">
                  <a:pos x="288" y="543"/>
                </a:cxn>
                <a:cxn ang="0">
                  <a:pos x="238" y="534"/>
                </a:cxn>
                <a:cxn ang="0">
                  <a:pos x="200" y="523"/>
                </a:cxn>
                <a:cxn ang="0">
                  <a:pos x="132" y="497"/>
                </a:cxn>
                <a:cxn ang="0">
                  <a:pos x="55" y="479"/>
                </a:cxn>
                <a:cxn ang="0">
                  <a:pos x="28" y="431"/>
                </a:cxn>
                <a:cxn ang="0">
                  <a:pos x="6" y="385"/>
                </a:cxn>
                <a:cxn ang="0">
                  <a:pos x="0" y="354"/>
                </a:cxn>
                <a:cxn ang="0">
                  <a:pos x="24" y="334"/>
                </a:cxn>
                <a:cxn ang="0">
                  <a:pos x="37" y="275"/>
                </a:cxn>
                <a:cxn ang="0">
                  <a:pos x="20" y="246"/>
                </a:cxn>
                <a:cxn ang="0">
                  <a:pos x="46" y="220"/>
                </a:cxn>
                <a:cxn ang="0">
                  <a:pos x="99" y="224"/>
                </a:cxn>
                <a:cxn ang="0">
                  <a:pos x="101" y="209"/>
                </a:cxn>
                <a:cxn ang="0">
                  <a:pos x="127" y="169"/>
                </a:cxn>
                <a:cxn ang="0">
                  <a:pos x="139" y="136"/>
                </a:cxn>
                <a:cxn ang="0">
                  <a:pos x="86" y="93"/>
                </a:cxn>
                <a:cxn ang="0">
                  <a:pos x="101" y="49"/>
                </a:cxn>
                <a:cxn ang="0">
                  <a:pos x="161" y="31"/>
                </a:cxn>
                <a:cxn ang="0">
                  <a:pos x="220" y="22"/>
                </a:cxn>
                <a:cxn ang="0">
                  <a:pos x="286" y="0"/>
                </a:cxn>
                <a:cxn ang="0">
                  <a:pos x="374" y="16"/>
                </a:cxn>
                <a:cxn ang="0">
                  <a:pos x="431" y="42"/>
                </a:cxn>
                <a:cxn ang="0">
                  <a:pos x="510" y="40"/>
                </a:cxn>
                <a:cxn ang="0">
                  <a:pos x="581" y="40"/>
                </a:cxn>
                <a:cxn ang="0">
                  <a:pos x="638" y="49"/>
                </a:cxn>
                <a:cxn ang="0">
                  <a:pos x="689" y="62"/>
                </a:cxn>
                <a:cxn ang="0">
                  <a:pos x="717" y="99"/>
                </a:cxn>
                <a:cxn ang="0">
                  <a:pos x="779" y="150"/>
                </a:cxn>
                <a:cxn ang="0">
                  <a:pos x="825" y="154"/>
                </a:cxn>
                <a:cxn ang="0">
                  <a:pos x="854" y="196"/>
                </a:cxn>
                <a:cxn ang="0">
                  <a:pos x="871" y="251"/>
                </a:cxn>
                <a:cxn ang="0">
                  <a:pos x="891" y="279"/>
                </a:cxn>
                <a:cxn ang="0">
                  <a:pos x="874" y="323"/>
                </a:cxn>
                <a:cxn ang="0">
                  <a:pos x="858" y="330"/>
                </a:cxn>
                <a:cxn ang="0">
                  <a:pos x="847" y="356"/>
                </a:cxn>
                <a:cxn ang="0">
                  <a:pos x="818" y="389"/>
                </a:cxn>
                <a:cxn ang="0">
                  <a:pos x="810" y="438"/>
                </a:cxn>
                <a:cxn ang="0">
                  <a:pos x="759" y="422"/>
                </a:cxn>
                <a:cxn ang="0">
                  <a:pos x="792" y="455"/>
                </a:cxn>
                <a:cxn ang="0">
                  <a:pos x="825" y="479"/>
                </a:cxn>
              </a:cxnLst>
              <a:rect l="0" t="0" r="r" b="b"/>
              <a:pathLst>
                <a:path w="891" h="635">
                  <a:moveTo>
                    <a:pt x="847" y="493"/>
                  </a:moveTo>
                  <a:lnTo>
                    <a:pt x="852" y="495"/>
                  </a:lnTo>
                  <a:lnTo>
                    <a:pt x="854" y="499"/>
                  </a:lnTo>
                  <a:lnTo>
                    <a:pt x="852" y="504"/>
                  </a:lnTo>
                  <a:lnTo>
                    <a:pt x="847" y="506"/>
                  </a:lnTo>
                  <a:lnTo>
                    <a:pt x="845" y="508"/>
                  </a:lnTo>
                  <a:lnTo>
                    <a:pt x="845" y="510"/>
                  </a:lnTo>
                  <a:lnTo>
                    <a:pt x="845" y="515"/>
                  </a:lnTo>
                  <a:lnTo>
                    <a:pt x="845" y="521"/>
                  </a:lnTo>
                  <a:lnTo>
                    <a:pt x="845" y="523"/>
                  </a:lnTo>
                  <a:lnTo>
                    <a:pt x="840" y="523"/>
                  </a:lnTo>
                  <a:lnTo>
                    <a:pt x="836" y="523"/>
                  </a:lnTo>
                  <a:lnTo>
                    <a:pt x="829" y="521"/>
                  </a:lnTo>
                  <a:lnTo>
                    <a:pt x="825" y="517"/>
                  </a:lnTo>
                  <a:lnTo>
                    <a:pt x="821" y="519"/>
                  </a:lnTo>
                  <a:lnTo>
                    <a:pt x="816" y="521"/>
                  </a:lnTo>
                  <a:lnTo>
                    <a:pt x="814" y="526"/>
                  </a:lnTo>
                  <a:lnTo>
                    <a:pt x="810" y="530"/>
                  </a:lnTo>
                  <a:lnTo>
                    <a:pt x="805" y="530"/>
                  </a:lnTo>
                  <a:lnTo>
                    <a:pt x="801" y="530"/>
                  </a:lnTo>
                  <a:lnTo>
                    <a:pt x="801" y="526"/>
                  </a:lnTo>
                  <a:lnTo>
                    <a:pt x="796" y="519"/>
                  </a:lnTo>
                  <a:lnTo>
                    <a:pt x="790" y="512"/>
                  </a:lnTo>
                  <a:lnTo>
                    <a:pt x="785" y="510"/>
                  </a:lnTo>
                  <a:lnTo>
                    <a:pt x="783" y="510"/>
                  </a:lnTo>
                  <a:lnTo>
                    <a:pt x="779" y="510"/>
                  </a:lnTo>
                  <a:lnTo>
                    <a:pt x="777" y="515"/>
                  </a:lnTo>
                  <a:lnTo>
                    <a:pt x="774" y="519"/>
                  </a:lnTo>
                  <a:lnTo>
                    <a:pt x="766" y="523"/>
                  </a:lnTo>
                  <a:lnTo>
                    <a:pt x="759" y="528"/>
                  </a:lnTo>
                  <a:lnTo>
                    <a:pt x="757" y="532"/>
                  </a:lnTo>
                  <a:lnTo>
                    <a:pt x="755" y="539"/>
                  </a:lnTo>
                  <a:lnTo>
                    <a:pt x="757" y="545"/>
                  </a:lnTo>
                  <a:lnTo>
                    <a:pt x="755" y="552"/>
                  </a:lnTo>
                  <a:lnTo>
                    <a:pt x="752" y="559"/>
                  </a:lnTo>
                  <a:lnTo>
                    <a:pt x="746" y="561"/>
                  </a:lnTo>
                  <a:lnTo>
                    <a:pt x="737" y="563"/>
                  </a:lnTo>
                  <a:lnTo>
                    <a:pt x="728" y="561"/>
                  </a:lnTo>
                  <a:lnTo>
                    <a:pt x="722" y="561"/>
                  </a:lnTo>
                  <a:lnTo>
                    <a:pt x="719" y="561"/>
                  </a:lnTo>
                  <a:lnTo>
                    <a:pt x="717" y="556"/>
                  </a:lnTo>
                  <a:lnTo>
                    <a:pt x="713" y="552"/>
                  </a:lnTo>
                  <a:lnTo>
                    <a:pt x="708" y="548"/>
                  </a:lnTo>
                  <a:lnTo>
                    <a:pt x="702" y="545"/>
                  </a:lnTo>
                  <a:lnTo>
                    <a:pt x="700" y="541"/>
                  </a:lnTo>
                  <a:lnTo>
                    <a:pt x="697" y="537"/>
                  </a:lnTo>
                  <a:lnTo>
                    <a:pt x="695" y="532"/>
                  </a:lnTo>
                  <a:lnTo>
                    <a:pt x="693" y="528"/>
                  </a:lnTo>
                  <a:lnTo>
                    <a:pt x="689" y="526"/>
                  </a:lnTo>
                  <a:lnTo>
                    <a:pt x="682" y="521"/>
                  </a:lnTo>
                  <a:lnTo>
                    <a:pt x="680" y="512"/>
                  </a:lnTo>
                  <a:lnTo>
                    <a:pt x="675" y="510"/>
                  </a:lnTo>
                  <a:lnTo>
                    <a:pt x="667" y="510"/>
                  </a:lnTo>
                  <a:lnTo>
                    <a:pt x="660" y="512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7" y="521"/>
                  </a:lnTo>
                  <a:lnTo>
                    <a:pt x="642" y="519"/>
                  </a:lnTo>
                  <a:lnTo>
                    <a:pt x="640" y="517"/>
                  </a:lnTo>
                  <a:lnTo>
                    <a:pt x="631" y="515"/>
                  </a:lnTo>
                  <a:lnTo>
                    <a:pt x="625" y="510"/>
                  </a:lnTo>
                  <a:lnTo>
                    <a:pt x="618" y="506"/>
                  </a:lnTo>
                  <a:lnTo>
                    <a:pt x="614" y="501"/>
                  </a:lnTo>
                  <a:lnTo>
                    <a:pt x="607" y="501"/>
                  </a:lnTo>
                  <a:lnTo>
                    <a:pt x="603" y="501"/>
                  </a:lnTo>
                  <a:lnTo>
                    <a:pt x="598" y="504"/>
                  </a:lnTo>
                  <a:lnTo>
                    <a:pt x="596" y="504"/>
                  </a:lnTo>
                  <a:lnTo>
                    <a:pt x="594" y="504"/>
                  </a:lnTo>
                  <a:lnTo>
                    <a:pt x="590" y="501"/>
                  </a:lnTo>
                  <a:lnTo>
                    <a:pt x="585" y="499"/>
                  </a:lnTo>
                  <a:lnTo>
                    <a:pt x="583" y="499"/>
                  </a:lnTo>
                  <a:lnTo>
                    <a:pt x="581" y="501"/>
                  </a:lnTo>
                  <a:lnTo>
                    <a:pt x="576" y="504"/>
                  </a:lnTo>
                  <a:lnTo>
                    <a:pt x="574" y="506"/>
                  </a:lnTo>
                  <a:lnTo>
                    <a:pt x="570" y="508"/>
                  </a:lnTo>
                  <a:lnTo>
                    <a:pt x="565" y="506"/>
                  </a:lnTo>
                  <a:lnTo>
                    <a:pt x="559" y="504"/>
                  </a:lnTo>
                  <a:lnTo>
                    <a:pt x="554" y="499"/>
                  </a:lnTo>
                  <a:lnTo>
                    <a:pt x="548" y="499"/>
                  </a:lnTo>
                  <a:lnTo>
                    <a:pt x="541" y="499"/>
                  </a:lnTo>
                  <a:lnTo>
                    <a:pt x="537" y="504"/>
                  </a:lnTo>
                  <a:lnTo>
                    <a:pt x="532" y="510"/>
                  </a:lnTo>
                  <a:lnTo>
                    <a:pt x="526" y="515"/>
                  </a:lnTo>
                  <a:lnTo>
                    <a:pt x="521" y="517"/>
                  </a:lnTo>
                  <a:lnTo>
                    <a:pt x="519" y="521"/>
                  </a:lnTo>
                  <a:lnTo>
                    <a:pt x="521" y="526"/>
                  </a:lnTo>
                  <a:lnTo>
                    <a:pt x="526" y="532"/>
                  </a:lnTo>
                  <a:lnTo>
                    <a:pt x="526" y="534"/>
                  </a:lnTo>
                  <a:lnTo>
                    <a:pt x="526" y="537"/>
                  </a:lnTo>
                  <a:lnTo>
                    <a:pt x="524" y="539"/>
                  </a:lnTo>
                  <a:lnTo>
                    <a:pt x="521" y="541"/>
                  </a:lnTo>
                  <a:lnTo>
                    <a:pt x="515" y="543"/>
                  </a:lnTo>
                  <a:lnTo>
                    <a:pt x="513" y="545"/>
                  </a:lnTo>
                  <a:lnTo>
                    <a:pt x="508" y="545"/>
                  </a:lnTo>
                  <a:lnTo>
                    <a:pt x="499" y="545"/>
                  </a:lnTo>
                  <a:lnTo>
                    <a:pt x="495" y="548"/>
                  </a:lnTo>
                  <a:lnTo>
                    <a:pt x="495" y="548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9"/>
                  </a:lnTo>
                  <a:lnTo>
                    <a:pt x="499" y="563"/>
                  </a:lnTo>
                  <a:lnTo>
                    <a:pt x="502" y="565"/>
                  </a:lnTo>
                  <a:lnTo>
                    <a:pt x="502" y="570"/>
                  </a:lnTo>
                  <a:lnTo>
                    <a:pt x="499" y="572"/>
                  </a:lnTo>
                  <a:lnTo>
                    <a:pt x="497" y="574"/>
                  </a:lnTo>
                  <a:lnTo>
                    <a:pt x="493" y="578"/>
                  </a:lnTo>
                  <a:lnTo>
                    <a:pt x="491" y="587"/>
                  </a:lnTo>
                  <a:lnTo>
                    <a:pt x="491" y="592"/>
                  </a:lnTo>
                  <a:lnTo>
                    <a:pt x="486" y="596"/>
                  </a:lnTo>
                  <a:lnTo>
                    <a:pt x="482" y="600"/>
                  </a:lnTo>
                  <a:lnTo>
                    <a:pt x="477" y="603"/>
                  </a:lnTo>
                  <a:lnTo>
                    <a:pt x="473" y="607"/>
                  </a:lnTo>
                  <a:lnTo>
                    <a:pt x="471" y="611"/>
                  </a:lnTo>
                  <a:lnTo>
                    <a:pt x="469" y="618"/>
                  </a:lnTo>
                  <a:lnTo>
                    <a:pt x="469" y="622"/>
                  </a:lnTo>
                  <a:lnTo>
                    <a:pt x="466" y="629"/>
                  </a:lnTo>
                  <a:lnTo>
                    <a:pt x="462" y="633"/>
                  </a:lnTo>
                  <a:lnTo>
                    <a:pt x="458" y="635"/>
                  </a:lnTo>
                  <a:lnTo>
                    <a:pt x="455" y="633"/>
                  </a:lnTo>
                  <a:lnTo>
                    <a:pt x="449" y="629"/>
                  </a:lnTo>
                  <a:lnTo>
                    <a:pt x="438" y="622"/>
                  </a:lnTo>
                  <a:lnTo>
                    <a:pt x="433" y="620"/>
                  </a:lnTo>
                  <a:lnTo>
                    <a:pt x="429" y="620"/>
                  </a:lnTo>
                  <a:lnTo>
                    <a:pt x="427" y="622"/>
                  </a:lnTo>
                  <a:lnTo>
                    <a:pt x="422" y="627"/>
                  </a:lnTo>
                  <a:lnTo>
                    <a:pt x="420" y="631"/>
                  </a:lnTo>
                  <a:lnTo>
                    <a:pt x="418" y="631"/>
                  </a:lnTo>
                  <a:lnTo>
                    <a:pt x="416" y="629"/>
                  </a:lnTo>
                  <a:lnTo>
                    <a:pt x="414" y="624"/>
                  </a:lnTo>
                  <a:lnTo>
                    <a:pt x="407" y="620"/>
                  </a:lnTo>
                  <a:lnTo>
                    <a:pt x="394" y="616"/>
                  </a:lnTo>
                  <a:lnTo>
                    <a:pt x="389" y="611"/>
                  </a:lnTo>
                  <a:lnTo>
                    <a:pt x="387" y="609"/>
                  </a:lnTo>
                  <a:lnTo>
                    <a:pt x="385" y="607"/>
                  </a:lnTo>
                  <a:lnTo>
                    <a:pt x="385" y="603"/>
                  </a:lnTo>
                  <a:lnTo>
                    <a:pt x="385" y="598"/>
                  </a:lnTo>
                  <a:lnTo>
                    <a:pt x="385" y="594"/>
                  </a:lnTo>
                  <a:lnTo>
                    <a:pt x="381" y="592"/>
                  </a:lnTo>
                  <a:lnTo>
                    <a:pt x="374" y="589"/>
                  </a:lnTo>
                  <a:lnTo>
                    <a:pt x="363" y="581"/>
                  </a:lnTo>
                  <a:lnTo>
                    <a:pt x="356" y="574"/>
                  </a:lnTo>
                  <a:lnTo>
                    <a:pt x="352" y="572"/>
                  </a:lnTo>
                  <a:lnTo>
                    <a:pt x="348" y="570"/>
                  </a:lnTo>
                  <a:lnTo>
                    <a:pt x="348" y="567"/>
                  </a:lnTo>
                  <a:lnTo>
                    <a:pt x="345" y="561"/>
                  </a:lnTo>
                  <a:lnTo>
                    <a:pt x="341" y="556"/>
                  </a:lnTo>
                  <a:lnTo>
                    <a:pt x="332" y="552"/>
                  </a:lnTo>
                  <a:lnTo>
                    <a:pt x="321" y="550"/>
                  </a:lnTo>
                  <a:lnTo>
                    <a:pt x="308" y="548"/>
                  </a:lnTo>
                  <a:lnTo>
                    <a:pt x="299" y="548"/>
                  </a:lnTo>
                  <a:lnTo>
                    <a:pt x="295" y="548"/>
                  </a:lnTo>
                  <a:lnTo>
                    <a:pt x="290" y="545"/>
                  </a:lnTo>
                  <a:lnTo>
                    <a:pt x="288" y="543"/>
                  </a:lnTo>
                  <a:lnTo>
                    <a:pt x="282" y="539"/>
                  </a:lnTo>
                  <a:lnTo>
                    <a:pt x="277" y="541"/>
                  </a:lnTo>
                  <a:lnTo>
                    <a:pt x="271" y="541"/>
                  </a:lnTo>
                  <a:lnTo>
                    <a:pt x="264" y="543"/>
                  </a:lnTo>
                  <a:lnTo>
                    <a:pt x="255" y="543"/>
                  </a:lnTo>
                  <a:lnTo>
                    <a:pt x="249" y="543"/>
                  </a:lnTo>
                  <a:lnTo>
                    <a:pt x="242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3" y="534"/>
                  </a:lnTo>
                  <a:lnTo>
                    <a:pt x="229" y="534"/>
                  </a:lnTo>
                  <a:lnTo>
                    <a:pt x="222" y="534"/>
                  </a:lnTo>
                  <a:lnTo>
                    <a:pt x="218" y="532"/>
                  </a:lnTo>
                  <a:lnTo>
                    <a:pt x="213" y="532"/>
                  </a:lnTo>
                  <a:lnTo>
                    <a:pt x="211" y="530"/>
                  </a:lnTo>
                  <a:lnTo>
                    <a:pt x="209" y="526"/>
                  </a:lnTo>
                  <a:lnTo>
                    <a:pt x="205" y="523"/>
                  </a:lnTo>
                  <a:lnTo>
                    <a:pt x="200" y="523"/>
                  </a:lnTo>
                  <a:lnTo>
                    <a:pt x="196" y="526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74" y="526"/>
                  </a:lnTo>
                  <a:lnTo>
                    <a:pt x="165" y="519"/>
                  </a:lnTo>
                  <a:lnTo>
                    <a:pt x="158" y="515"/>
                  </a:lnTo>
                  <a:lnTo>
                    <a:pt x="152" y="508"/>
                  </a:lnTo>
                  <a:lnTo>
                    <a:pt x="143" y="501"/>
                  </a:lnTo>
                  <a:lnTo>
                    <a:pt x="132" y="497"/>
                  </a:lnTo>
                  <a:lnTo>
                    <a:pt x="121" y="495"/>
                  </a:lnTo>
                  <a:lnTo>
                    <a:pt x="112" y="493"/>
                  </a:lnTo>
                  <a:lnTo>
                    <a:pt x="108" y="493"/>
                  </a:lnTo>
                  <a:lnTo>
                    <a:pt x="105" y="490"/>
                  </a:lnTo>
                  <a:lnTo>
                    <a:pt x="101" y="488"/>
                  </a:lnTo>
                  <a:lnTo>
                    <a:pt x="90" y="484"/>
                  </a:lnTo>
                  <a:lnTo>
                    <a:pt x="81" y="479"/>
                  </a:lnTo>
                  <a:lnTo>
                    <a:pt x="68" y="477"/>
                  </a:lnTo>
                  <a:lnTo>
                    <a:pt x="55" y="479"/>
                  </a:lnTo>
                  <a:lnTo>
                    <a:pt x="48" y="477"/>
                  </a:lnTo>
                  <a:lnTo>
                    <a:pt x="46" y="471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2" y="449"/>
                  </a:lnTo>
                  <a:lnTo>
                    <a:pt x="39" y="444"/>
                  </a:lnTo>
                  <a:lnTo>
                    <a:pt x="37" y="440"/>
                  </a:lnTo>
                  <a:lnTo>
                    <a:pt x="33" y="435"/>
                  </a:lnTo>
                  <a:lnTo>
                    <a:pt x="28" y="431"/>
                  </a:lnTo>
                  <a:lnTo>
                    <a:pt x="26" y="429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4" y="411"/>
                  </a:lnTo>
                  <a:lnTo>
                    <a:pt x="20" y="405"/>
                  </a:lnTo>
                  <a:lnTo>
                    <a:pt x="13" y="400"/>
                  </a:lnTo>
                  <a:lnTo>
                    <a:pt x="13" y="398"/>
                  </a:lnTo>
                  <a:lnTo>
                    <a:pt x="11" y="391"/>
                  </a:lnTo>
                  <a:lnTo>
                    <a:pt x="6" y="385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0" y="376"/>
                  </a:lnTo>
                  <a:lnTo>
                    <a:pt x="2" y="372"/>
                  </a:lnTo>
                  <a:lnTo>
                    <a:pt x="4" y="367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2" y="341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11" y="341"/>
                  </a:lnTo>
                  <a:lnTo>
                    <a:pt x="17" y="341"/>
                  </a:lnTo>
                  <a:lnTo>
                    <a:pt x="22" y="339"/>
                  </a:lnTo>
                  <a:lnTo>
                    <a:pt x="24" y="334"/>
                  </a:lnTo>
                  <a:lnTo>
                    <a:pt x="22" y="330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0" y="310"/>
                  </a:lnTo>
                  <a:lnTo>
                    <a:pt x="24" y="301"/>
                  </a:lnTo>
                  <a:lnTo>
                    <a:pt x="26" y="295"/>
                  </a:lnTo>
                  <a:lnTo>
                    <a:pt x="28" y="286"/>
                  </a:lnTo>
                  <a:lnTo>
                    <a:pt x="35" y="279"/>
                  </a:lnTo>
                  <a:lnTo>
                    <a:pt x="37" y="275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39" y="257"/>
                  </a:lnTo>
                  <a:lnTo>
                    <a:pt x="39" y="255"/>
                  </a:lnTo>
                  <a:lnTo>
                    <a:pt x="37" y="253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26" y="249"/>
                  </a:lnTo>
                  <a:lnTo>
                    <a:pt x="20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8" y="238"/>
                  </a:lnTo>
                  <a:lnTo>
                    <a:pt x="35" y="235"/>
                  </a:lnTo>
                  <a:lnTo>
                    <a:pt x="42" y="227"/>
                  </a:lnTo>
                  <a:lnTo>
                    <a:pt x="42" y="220"/>
                  </a:lnTo>
                  <a:lnTo>
                    <a:pt x="46" y="220"/>
                  </a:lnTo>
                  <a:lnTo>
                    <a:pt x="50" y="222"/>
                  </a:lnTo>
                  <a:lnTo>
                    <a:pt x="61" y="224"/>
                  </a:lnTo>
                  <a:lnTo>
                    <a:pt x="68" y="231"/>
                  </a:lnTo>
                  <a:lnTo>
                    <a:pt x="72" y="235"/>
                  </a:lnTo>
                  <a:lnTo>
                    <a:pt x="77" y="235"/>
                  </a:lnTo>
                  <a:lnTo>
                    <a:pt x="81" y="235"/>
                  </a:lnTo>
                  <a:lnTo>
                    <a:pt x="90" y="231"/>
                  </a:lnTo>
                  <a:lnTo>
                    <a:pt x="94" y="227"/>
                  </a:lnTo>
                  <a:lnTo>
                    <a:pt x="99" y="224"/>
                  </a:lnTo>
                  <a:lnTo>
                    <a:pt x="103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1" y="218"/>
                  </a:lnTo>
                  <a:lnTo>
                    <a:pt x="119" y="213"/>
                  </a:lnTo>
                  <a:lnTo>
                    <a:pt x="114" y="211"/>
                  </a:lnTo>
                  <a:lnTo>
                    <a:pt x="110" y="211"/>
                  </a:lnTo>
                  <a:lnTo>
                    <a:pt x="105" y="211"/>
                  </a:lnTo>
                  <a:lnTo>
                    <a:pt x="101" y="209"/>
                  </a:lnTo>
                  <a:lnTo>
                    <a:pt x="101" y="200"/>
                  </a:lnTo>
                  <a:lnTo>
                    <a:pt x="101" y="191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5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21" y="172"/>
                  </a:lnTo>
                  <a:lnTo>
                    <a:pt x="127" y="169"/>
                  </a:lnTo>
                  <a:lnTo>
                    <a:pt x="130" y="165"/>
                  </a:lnTo>
                  <a:lnTo>
                    <a:pt x="132" y="16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2" y="152"/>
                  </a:lnTo>
                  <a:lnTo>
                    <a:pt x="134" y="150"/>
                  </a:lnTo>
                  <a:lnTo>
                    <a:pt x="139" y="145"/>
                  </a:lnTo>
                  <a:lnTo>
                    <a:pt x="141" y="141"/>
                  </a:lnTo>
                  <a:lnTo>
                    <a:pt x="139" y="136"/>
                  </a:lnTo>
                  <a:lnTo>
                    <a:pt x="134" y="134"/>
                  </a:lnTo>
                  <a:lnTo>
                    <a:pt x="125" y="130"/>
                  </a:lnTo>
                  <a:lnTo>
                    <a:pt x="112" y="121"/>
                  </a:lnTo>
                  <a:lnTo>
                    <a:pt x="103" y="115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6" y="99"/>
                  </a:lnTo>
                  <a:lnTo>
                    <a:pt x="83" y="95"/>
                  </a:lnTo>
                  <a:lnTo>
                    <a:pt x="86" y="93"/>
                  </a:lnTo>
                  <a:lnTo>
                    <a:pt x="88" y="86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6" y="66"/>
                  </a:lnTo>
                  <a:lnTo>
                    <a:pt x="86" y="60"/>
                  </a:lnTo>
                  <a:lnTo>
                    <a:pt x="88" y="55"/>
                  </a:lnTo>
                  <a:lnTo>
                    <a:pt x="92" y="51"/>
                  </a:lnTo>
                  <a:lnTo>
                    <a:pt x="101" y="49"/>
                  </a:lnTo>
                  <a:lnTo>
                    <a:pt x="105" y="44"/>
                  </a:lnTo>
                  <a:lnTo>
                    <a:pt x="110" y="40"/>
                  </a:lnTo>
                  <a:lnTo>
                    <a:pt x="116" y="35"/>
                  </a:lnTo>
                  <a:lnTo>
                    <a:pt x="123" y="35"/>
                  </a:lnTo>
                  <a:lnTo>
                    <a:pt x="134" y="35"/>
                  </a:lnTo>
                  <a:lnTo>
                    <a:pt x="143" y="38"/>
                  </a:lnTo>
                  <a:lnTo>
                    <a:pt x="150" y="38"/>
                  </a:lnTo>
                  <a:lnTo>
                    <a:pt x="156" y="35"/>
                  </a:lnTo>
                  <a:lnTo>
                    <a:pt x="161" y="31"/>
                  </a:lnTo>
                  <a:lnTo>
                    <a:pt x="167" y="29"/>
                  </a:lnTo>
                  <a:lnTo>
                    <a:pt x="174" y="29"/>
                  </a:lnTo>
                  <a:lnTo>
                    <a:pt x="180" y="29"/>
                  </a:lnTo>
                  <a:lnTo>
                    <a:pt x="189" y="31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09" y="29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9" y="18"/>
                  </a:lnTo>
                  <a:lnTo>
                    <a:pt x="238" y="16"/>
                  </a:lnTo>
                  <a:lnTo>
                    <a:pt x="246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7" y="11"/>
                  </a:lnTo>
                  <a:lnTo>
                    <a:pt x="284" y="5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2"/>
                  </a:lnTo>
                  <a:lnTo>
                    <a:pt x="308" y="7"/>
                  </a:lnTo>
                  <a:lnTo>
                    <a:pt x="319" y="5"/>
                  </a:lnTo>
                  <a:lnTo>
                    <a:pt x="330" y="7"/>
                  </a:lnTo>
                  <a:lnTo>
                    <a:pt x="352" y="9"/>
                  </a:lnTo>
                  <a:lnTo>
                    <a:pt x="361" y="9"/>
                  </a:lnTo>
                  <a:lnTo>
                    <a:pt x="367" y="11"/>
                  </a:lnTo>
                  <a:lnTo>
                    <a:pt x="374" y="16"/>
                  </a:lnTo>
                  <a:lnTo>
                    <a:pt x="381" y="20"/>
                  </a:lnTo>
                  <a:lnTo>
                    <a:pt x="385" y="22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3" y="24"/>
                  </a:lnTo>
                  <a:lnTo>
                    <a:pt x="409" y="27"/>
                  </a:lnTo>
                  <a:lnTo>
                    <a:pt x="418" y="29"/>
                  </a:lnTo>
                  <a:lnTo>
                    <a:pt x="425" y="33"/>
                  </a:lnTo>
                  <a:lnTo>
                    <a:pt x="431" y="42"/>
                  </a:lnTo>
                  <a:lnTo>
                    <a:pt x="442" y="51"/>
                  </a:lnTo>
                  <a:lnTo>
                    <a:pt x="455" y="57"/>
                  </a:lnTo>
                  <a:lnTo>
                    <a:pt x="462" y="60"/>
                  </a:lnTo>
                  <a:lnTo>
                    <a:pt x="469" y="62"/>
                  </a:lnTo>
                  <a:lnTo>
                    <a:pt x="475" y="60"/>
                  </a:lnTo>
                  <a:lnTo>
                    <a:pt x="482" y="57"/>
                  </a:lnTo>
                  <a:lnTo>
                    <a:pt x="493" y="49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17" y="38"/>
                  </a:lnTo>
                  <a:lnTo>
                    <a:pt x="521" y="38"/>
                  </a:lnTo>
                  <a:lnTo>
                    <a:pt x="528" y="38"/>
                  </a:lnTo>
                  <a:lnTo>
                    <a:pt x="546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70" y="46"/>
                  </a:lnTo>
                  <a:lnTo>
                    <a:pt x="574" y="44"/>
                  </a:lnTo>
                  <a:lnTo>
                    <a:pt x="581" y="40"/>
                  </a:lnTo>
                  <a:lnTo>
                    <a:pt x="587" y="35"/>
                  </a:lnTo>
                  <a:lnTo>
                    <a:pt x="592" y="31"/>
                  </a:lnTo>
                  <a:lnTo>
                    <a:pt x="596" y="29"/>
                  </a:lnTo>
                  <a:lnTo>
                    <a:pt x="605" y="31"/>
                  </a:lnTo>
                  <a:lnTo>
                    <a:pt x="612" y="38"/>
                  </a:lnTo>
                  <a:lnTo>
                    <a:pt x="616" y="42"/>
                  </a:lnTo>
                  <a:lnTo>
                    <a:pt x="620" y="44"/>
                  </a:lnTo>
                  <a:lnTo>
                    <a:pt x="629" y="46"/>
                  </a:lnTo>
                  <a:lnTo>
                    <a:pt x="638" y="49"/>
                  </a:lnTo>
                  <a:lnTo>
                    <a:pt x="645" y="53"/>
                  </a:lnTo>
                  <a:lnTo>
                    <a:pt x="651" y="57"/>
                  </a:lnTo>
                  <a:lnTo>
                    <a:pt x="653" y="62"/>
                  </a:lnTo>
                  <a:lnTo>
                    <a:pt x="658" y="66"/>
                  </a:lnTo>
                  <a:lnTo>
                    <a:pt x="662" y="68"/>
                  </a:lnTo>
                  <a:lnTo>
                    <a:pt x="669" y="68"/>
                  </a:lnTo>
                  <a:lnTo>
                    <a:pt x="673" y="68"/>
                  </a:lnTo>
                  <a:lnTo>
                    <a:pt x="682" y="66"/>
                  </a:lnTo>
                  <a:lnTo>
                    <a:pt x="689" y="62"/>
                  </a:lnTo>
                  <a:lnTo>
                    <a:pt x="691" y="60"/>
                  </a:lnTo>
                  <a:lnTo>
                    <a:pt x="695" y="60"/>
                  </a:lnTo>
                  <a:lnTo>
                    <a:pt x="700" y="62"/>
                  </a:lnTo>
                  <a:lnTo>
                    <a:pt x="702" y="68"/>
                  </a:lnTo>
                  <a:lnTo>
                    <a:pt x="702" y="75"/>
                  </a:lnTo>
                  <a:lnTo>
                    <a:pt x="702" y="84"/>
                  </a:lnTo>
                  <a:lnTo>
                    <a:pt x="704" y="90"/>
                  </a:lnTo>
                  <a:lnTo>
                    <a:pt x="708" y="93"/>
                  </a:lnTo>
                  <a:lnTo>
                    <a:pt x="717" y="99"/>
                  </a:lnTo>
                  <a:lnTo>
                    <a:pt x="724" y="106"/>
                  </a:lnTo>
                  <a:lnTo>
                    <a:pt x="733" y="112"/>
                  </a:lnTo>
                  <a:lnTo>
                    <a:pt x="744" y="119"/>
                  </a:lnTo>
                  <a:lnTo>
                    <a:pt x="750" y="119"/>
                  </a:lnTo>
                  <a:lnTo>
                    <a:pt x="755" y="121"/>
                  </a:lnTo>
                  <a:lnTo>
                    <a:pt x="761" y="125"/>
                  </a:lnTo>
                  <a:lnTo>
                    <a:pt x="766" y="132"/>
                  </a:lnTo>
                  <a:lnTo>
                    <a:pt x="772" y="143"/>
                  </a:lnTo>
                  <a:lnTo>
                    <a:pt x="779" y="150"/>
                  </a:lnTo>
                  <a:lnTo>
                    <a:pt x="785" y="152"/>
                  </a:lnTo>
                  <a:lnTo>
                    <a:pt x="790" y="156"/>
                  </a:lnTo>
                  <a:lnTo>
                    <a:pt x="794" y="156"/>
                  </a:lnTo>
                  <a:lnTo>
                    <a:pt x="799" y="154"/>
                  </a:lnTo>
                  <a:lnTo>
                    <a:pt x="805" y="150"/>
                  </a:lnTo>
                  <a:lnTo>
                    <a:pt x="810" y="147"/>
                  </a:lnTo>
                  <a:lnTo>
                    <a:pt x="814" y="147"/>
                  </a:lnTo>
                  <a:lnTo>
                    <a:pt x="818" y="150"/>
                  </a:lnTo>
                  <a:lnTo>
                    <a:pt x="825" y="154"/>
                  </a:lnTo>
                  <a:lnTo>
                    <a:pt x="829" y="161"/>
                  </a:lnTo>
                  <a:lnTo>
                    <a:pt x="832" y="165"/>
                  </a:lnTo>
                  <a:lnTo>
                    <a:pt x="832" y="167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47" y="185"/>
                  </a:lnTo>
                  <a:lnTo>
                    <a:pt x="849" y="191"/>
                  </a:lnTo>
                  <a:lnTo>
                    <a:pt x="854" y="196"/>
                  </a:lnTo>
                  <a:lnTo>
                    <a:pt x="856" y="200"/>
                  </a:lnTo>
                  <a:lnTo>
                    <a:pt x="856" y="202"/>
                  </a:lnTo>
                  <a:lnTo>
                    <a:pt x="856" y="207"/>
                  </a:lnTo>
                  <a:lnTo>
                    <a:pt x="856" y="211"/>
                  </a:lnTo>
                  <a:lnTo>
                    <a:pt x="856" y="220"/>
                  </a:lnTo>
                  <a:lnTo>
                    <a:pt x="863" y="227"/>
                  </a:lnTo>
                  <a:lnTo>
                    <a:pt x="867" y="235"/>
                  </a:lnTo>
                  <a:lnTo>
                    <a:pt x="869" y="242"/>
                  </a:lnTo>
                  <a:lnTo>
                    <a:pt x="871" y="251"/>
                  </a:lnTo>
                  <a:lnTo>
                    <a:pt x="876" y="257"/>
                  </a:lnTo>
                  <a:lnTo>
                    <a:pt x="878" y="260"/>
                  </a:lnTo>
                  <a:lnTo>
                    <a:pt x="880" y="260"/>
                  </a:lnTo>
                  <a:lnTo>
                    <a:pt x="880" y="264"/>
                  </a:lnTo>
                  <a:lnTo>
                    <a:pt x="882" y="266"/>
                  </a:lnTo>
                  <a:lnTo>
                    <a:pt x="880" y="271"/>
                  </a:lnTo>
                  <a:lnTo>
                    <a:pt x="885" y="275"/>
                  </a:lnTo>
                  <a:lnTo>
                    <a:pt x="887" y="277"/>
                  </a:lnTo>
                  <a:lnTo>
                    <a:pt x="891" y="279"/>
                  </a:lnTo>
                  <a:lnTo>
                    <a:pt x="891" y="282"/>
                  </a:lnTo>
                  <a:lnTo>
                    <a:pt x="889" y="284"/>
                  </a:lnTo>
                  <a:lnTo>
                    <a:pt x="887" y="290"/>
                  </a:lnTo>
                  <a:lnTo>
                    <a:pt x="887" y="301"/>
                  </a:lnTo>
                  <a:lnTo>
                    <a:pt x="885" y="310"/>
                  </a:lnTo>
                  <a:lnTo>
                    <a:pt x="880" y="315"/>
                  </a:lnTo>
                  <a:lnTo>
                    <a:pt x="878" y="319"/>
                  </a:lnTo>
                  <a:lnTo>
                    <a:pt x="876" y="321"/>
                  </a:lnTo>
                  <a:lnTo>
                    <a:pt x="874" y="323"/>
                  </a:lnTo>
                  <a:lnTo>
                    <a:pt x="876" y="330"/>
                  </a:lnTo>
                  <a:lnTo>
                    <a:pt x="876" y="332"/>
                  </a:lnTo>
                  <a:lnTo>
                    <a:pt x="874" y="334"/>
                  </a:lnTo>
                  <a:lnTo>
                    <a:pt x="871" y="334"/>
                  </a:lnTo>
                  <a:lnTo>
                    <a:pt x="867" y="332"/>
                  </a:lnTo>
                  <a:lnTo>
                    <a:pt x="863" y="328"/>
                  </a:lnTo>
                  <a:lnTo>
                    <a:pt x="860" y="328"/>
                  </a:lnTo>
                  <a:lnTo>
                    <a:pt x="858" y="328"/>
                  </a:lnTo>
                  <a:lnTo>
                    <a:pt x="858" y="330"/>
                  </a:lnTo>
                  <a:lnTo>
                    <a:pt x="858" y="337"/>
                  </a:lnTo>
                  <a:lnTo>
                    <a:pt x="858" y="339"/>
                  </a:lnTo>
                  <a:lnTo>
                    <a:pt x="854" y="341"/>
                  </a:lnTo>
                  <a:lnTo>
                    <a:pt x="849" y="341"/>
                  </a:lnTo>
                  <a:lnTo>
                    <a:pt x="847" y="341"/>
                  </a:lnTo>
                  <a:lnTo>
                    <a:pt x="845" y="343"/>
                  </a:lnTo>
                  <a:lnTo>
                    <a:pt x="843" y="348"/>
                  </a:lnTo>
                  <a:lnTo>
                    <a:pt x="845" y="352"/>
                  </a:lnTo>
                  <a:lnTo>
                    <a:pt x="847" y="356"/>
                  </a:lnTo>
                  <a:lnTo>
                    <a:pt x="847" y="361"/>
                  </a:lnTo>
                  <a:lnTo>
                    <a:pt x="847" y="365"/>
                  </a:lnTo>
                  <a:lnTo>
                    <a:pt x="845" y="369"/>
                  </a:lnTo>
                  <a:lnTo>
                    <a:pt x="840" y="374"/>
                  </a:lnTo>
                  <a:lnTo>
                    <a:pt x="838" y="378"/>
                  </a:lnTo>
                  <a:lnTo>
                    <a:pt x="832" y="380"/>
                  </a:lnTo>
                  <a:lnTo>
                    <a:pt x="827" y="383"/>
                  </a:lnTo>
                  <a:lnTo>
                    <a:pt x="823" y="385"/>
                  </a:lnTo>
                  <a:lnTo>
                    <a:pt x="818" y="389"/>
                  </a:lnTo>
                  <a:lnTo>
                    <a:pt x="818" y="394"/>
                  </a:lnTo>
                  <a:lnTo>
                    <a:pt x="818" y="398"/>
                  </a:lnTo>
                  <a:lnTo>
                    <a:pt x="816" y="407"/>
                  </a:lnTo>
                  <a:lnTo>
                    <a:pt x="818" y="416"/>
                  </a:lnTo>
                  <a:lnTo>
                    <a:pt x="821" y="420"/>
                  </a:lnTo>
                  <a:lnTo>
                    <a:pt x="823" y="424"/>
                  </a:lnTo>
                  <a:lnTo>
                    <a:pt x="821" y="427"/>
                  </a:lnTo>
                  <a:lnTo>
                    <a:pt x="816" y="431"/>
                  </a:lnTo>
                  <a:lnTo>
                    <a:pt x="810" y="438"/>
                  </a:lnTo>
                  <a:lnTo>
                    <a:pt x="803" y="440"/>
                  </a:lnTo>
                  <a:lnTo>
                    <a:pt x="794" y="440"/>
                  </a:lnTo>
                  <a:lnTo>
                    <a:pt x="788" y="438"/>
                  </a:lnTo>
                  <a:lnTo>
                    <a:pt x="774" y="431"/>
                  </a:lnTo>
                  <a:lnTo>
                    <a:pt x="768" y="424"/>
                  </a:lnTo>
                  <a:lnTo>
                    <a:pt x="766" y="420"/>
                  </a:lnTo>
                  <a:lnTo>
                    <a:pt x="763" y="418"/>
                  </a:lnTo>
                  <a:lnTo>
                    <a:pt x="761" y="418"/>
                  </a:lnTo>
                  <a:lnTo>
                    <a:pt x="759" y="422"/>
                  </a:lnTo>
                  <a:lnTo>
                    <a:pt x="757" y="431"/>
                  </a:lnTo>
                  <a:lnTo>
                    <a:pt x="757" y="440"/>
                  </a:lnTo>
                  <a:lnTo>
                    <a:pt x="757" y="444"/>
                  </a:lnTo>
                  <a:lnTo>
                    <a:pt x="759" y="446"/>
                  </a:lnTo>
                  <a:lnTo>
                    <a:pt x="761" y="449"/>
                  </a:lnTo>
                  <a:lnTo>
                    <a:pt x="766" y="451"/>
                  </a:lnTo>
                  <a:lnTo>
                    <a:pt x="777" y="449"/>
                  </a:lnTo>
                  <a:lnTo>
                    <a:pt x="785" y="451"/>
                  </a:lnTo>
                  <a:lnTo>
                    <a:pt x="792" y="455"/>
                  </a:lnTo>
                  <a:lnTo>
                    <a:pt x="799" y="455"/>
                  </a:lnTo>
                  <a:lnTo>
                    <a:pt x="803" y="455"/>
                  </a:lnTo>
                  <a:lnTo>
                    <a:pt x="807" y="457"/>
                  </a:lnTo>
                  <a:lnTo>
                    <a:pt x="810" y="460"/>
                  </a:lnTo>
                  <a:lnTo>
                    <a:pt x="810" y="464"/>
                  </a:lnTo>
                  <a:lnTo>
                    <a:pt x="812" y="471"/>
                  </a:lnTo>
                  <a:lnTo>
                    <a:pt x="814" y="473"/>
                  </a:lnTo>
                  <a:lnTo>
                    <a:pt x="818" y="477"/>
                  </a:lnTo>
                  <a:lnTo>
                    <a:pt x="825" y="479"/>
                  </a:lnTo>
                  <a:lnTo>
                    <a:pt x="836" y="482"/>
                  </a:lnTo>
                  <a:lnTo>
                    <a:pt x="843" y="479"/>
                  </a:lnTo>
                  <a:lnTo>
                    <a:pt x="843" y="484"/>
                  </a:lnTo>
                  <a:lnTo>
                    <a:pt x="847" y="493"/>
                  </a:lnTo>
                  <a:lnTo>
                    <a:pt x="847" y="493"/>
                  </a:lnTo>
                  <a:lnTo>
                    <a:pt x="847" y="49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875059" y="3226588"/>
              <a:ext cx="920166" cy="462012"/>
            </a:xfrm>
            <a:custGeom>
              <a:avLst/>
              <a:gdLst/>
              <a:ahLst/>
              <a:cxnLst>
                <a:cxn ang="0">
                  <a:pos x="259" y="244"/>
                </a:cxn>
                <a:cxn ang="0">
                  <a:pos x="251" y="268"/>
                </a:cxn>
                <a:cxn ang="0">
                  <a:pos x="237" y="283"/>
                </a:cxn>
                <a:cxn ang="0">
                  <a:pos x="224" y="297"/>
                </a:cxn>
                <a:cxn ang="0">
                  <a:pos x="207" y="277"/>
                </a:cxn>
                <a:cxn ang="0">
                  <a:pos x="196" y="288"/>
                </a:cxn>
                <a:cxn ang="0">
                  <a:pos x="178" y="299"/>
                </a:cxn>
                <a:cxn ang="0">
                  <a:pos x="165" y="290"/>
                </a:cxn>
                <a:cxn ang="0">
                  <a:pos x="154" y="297"/>
                </a:cxn>
                <a:cxn ang="0">
                  <a:pos x="130" y="266"/>
                </a:cxn>
                <a:cxn ang="0">
                  <a:pos x="103" y="279"/>
                </a:cxn>
                <a:cxn ang="0">
                  <a:pos x="88" y="303"/>
                </a:cxn>
                <a:cxn ang="0">
                  <a:pos x="57" y="308"/>
                </a:cxn>
                <a:cxn ang="0">
                  <a:pos x="33" y="286"/>
                </a:cxn>
                <a:cxn ang="0">
                  <a:pos x="4" y="279"/>
                </a:cxn>
                <a:cxn ang="0">
                  <a:pos x="6" y="250"/>
                </a:cxn>
                <a:cxn ang="0">
                  <a:pos x="26" y="231"/>
                </a:cxn>
                <a:cxn ang="0">
                  <a:pos x="66" y="184"/>
                </a:cxn>
                <a:cxn ang="0">
                  <a:pos x="31" y="206"/>
                </a:cxn>
                <a:cxn ang="0">
                  <a:pos x="28" y="191"/>
                </a:cxn>
                <a:cxn ang="0">
                  <a:pos x="24" y="169"/>
                </a:cxn>
                <a:cxn ang="0">
                  <a:pos x="17" y="145"/>
                </a:cxn>
                <a:cxn ang="0">
                  <a:pos x="42" y="107"/>
                </a:cxn>
                <a:cxn ang="0">
                  <a:pos x="59" y="79"/>
                </a:cxn>
                <a:cxn ang="0">
                  <a:pos x="75" y="61"/>
                </a:cxn>
                <a:cxn ang="0">
                  <a:pos x="90" y="44"/>
                </a:cxn>
                <a:cxn ang="0">
                  <a:pos x="116" y="33"/>
                </a:cxn>
                <a:cxn ang="0">
                  <a:pos x="136" y="20"/>
                </a:cxn>
                <a:cxn ang="0">
                  <a:pos x="154" y="0"/>
                </a:cxn>
                <a:cxn ang="0">
                  <a:pos x="171" y="17"/>
                </a:cxn>
                <a:cxn ang="0">
                  <a:pos x="191" y="6"/>
                </a:cxn>
                <a:cxn ang="0">
                  <a:pos x="202" y="15"/>
                </a:cxn>
                <a:cxn ang="0">
                  <a:pos x="229" y="26"/>
                </a:cxn>
                <a:cxn ang="0">
                  <a:pos x="231" y="53"/>
                </a:cxn>
                <a:cxn ang="0">
                  <a:pos x="270" y="72"/>
                </a:cxn>
                <a:cxn ang="0">
                  <a:pos x="290" y="61"/>
                </a:cxn>
                <a:cxn ang="0">
                  <a:pos x="292" y="48"/>
                </a:cxn>
                <a:cxn ang="0">
                  <a:pos x="312" y="20"/>
                </a:cxn>
                <a:cxn ang="0">
                  <a:pos x="336" y="4"/>
                </a:cxn>
                <a:cxn ang="0">
                  <a:pos x="361" y="9"/>
                </a:cxn>
                <a:cxn ang="0">
                  <a:pos x="376" y="13"/>
                </a:cxn>
                <a:cxn ang="0">
                  <a:pos x="387" y="22"/>
                </a:cxn>
                <a:cxn ang="0">
                  <a:pos x="418" y="11"/>
                </a:cxn>
                <a:cxn ang="0">
                  <a:pos x="440" y="11"/>
                </a:cxn>
                <a:cxn ang="0">
                  <a:pos x="460" y="17"/>
                </a:cxn>
                <a:cxn ang="0">
                  <a:pos x="455" y="42"/>
                </a:cxn>
                <a:cxn ang="0">
                  <a:pos x="455" y="59"/>
                </a:cxn>
                <a:cxn ang="0">
                  <a:pos x="438" y="57"/>
                </a:cxn>
                <a:cxn ang="0">
                  <a:pos x="420" y="59"/>
                </a:cxn>
                <a:cxn ang="0">
                  <a:pos x="376" y="92"/>
                </a:cxn>
                <a:cxn ang="0">
                  <a:pos x="354" y="103"/>
                </a:cxn>
                <a:cxn ang="0">
                  <a:pos x="352" y="136"/>
                </a:cxn>
                <a:cxn ang="0">
                  <a:pos x="336" y="143"/>
                </a:cxn>
                <a:cxn ang="0">
                  <a:pos x="325" y="136"/>
                </a:cxn>
                <a:cxn ang="0">
                  <a:pos x="330" y="154"/>
                </a:cxn>
                <a:cxn ang="0">
                  <a:pos x="312" y="184"/>
                </a:cxn>
                <a:cxn ang="0">
                  <a:pos x="284" y="233"/>
                </a:cxn>
              </a:cxnLst>
              <a:rect l="0" t="0" r="r" b="b"/>
              <a:pathLst>
                <a:path w="460" h="308">
                  <a:moveTo>
                    <a:pt x="266" y="235"/>
                  </a:moveTo>
                  <a:lnTo>
                    <a:pt x="264" y="237"/>
                  </a:lnTo>
                  <a:lnTo>
                    <a:pt x="262" y="237"/>
                  </a:lnTo>
                  <a:lnTo>
                    <a:pt x="259" y="242"/>
                  </a:lnTo>
                  <a:lnTo>
                    <a:pt x="259" y="244"/>
                  </a:lnTo>
                  <a:lnTo>
                    <a:pt x="257" y="253"/>
                  </a:lnTo>
                  <a:lnTo>
                    <a:pt x="259" y="259"/>
                  </a:lnTo>
                  <a:lnTo>
                    <a:pt x="257" y="264"/>
                  </a:lnTo>
                  <a:lnTo>
                    <a:pt x="255" y="266"/>
                  </a:lnTo>
                  <a:lnTo>
                    <a:pt x="251" y="268"/>
                  </a:lnTo>
                  <a:lnTo>
                    <a:pt x="246" y="270"/>
                  </a:lnTo>
                  <a:lnTo>
                    <a:pt x="242" y="270"/>
                  </a:lnTo>
                  <a:lnTo>
                    <a:pt x="237" y="275"/>
                  </a:lnTo>
                  <a:lnTo>
                    <a:pt x="237" y="279"/>
                  </a:lnTo>
                  <a:lnTo>
                    <a:pt x="237" y="283"/>
                  </a:lnTo>
                  <a:lnTo>
                    <a:pt x="237" y="290"/>
                  </a:lnTo>
                  <a:lnTo>
                    <a:pt x="235" y="292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4" y="297"/>
                  </a:lnTo>
                  <a:lnTo>
                    <a:pt x="222" y="294"/>
                  </a:lnTo>
                  <a:lnTo>
                    <a:pt x="220" y="288"/>
                  </a:lnTo>
                  <a:lnTo>
                    <a:pt x="215" y="281"/>
                  </a:lnTo>
                  <a:lnTo>
                    <a:pt x="211" y="277"/>
                  </a:lnTo>
                  <a:lnTo>
                    <a:pt x="207" y="277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98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1" y="290"/>
                  </a:lnTo>
                  <a:lnTo>
                    <a:pt x="189" y="292"/>
                  </a:lnTo>
                  <a:lnTo>
                    <a:pt x="185" y="297"/>
                  </a:lnTo>
                  <a:lnTo>
                    <a:pt x="182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67" y="290"/>
                  </a:lnTo>
                  <a:lnTo>
                    <a:pt x="165" y="290"/>
                  </a:lnTo>
                  <a:lnTo>
                    <a:pt x="163" y="294"/>
                  </a:lnTo>
                  <a:lnTo>
                    <a:pt x="160" y="299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4" y="297"/>
                  </a:lnTo>
                  <a:lnTo>
                    <a:pt x="152" y="290"/>
                  </a:lnTo>
                  <a:lnTo>
                    <a:pt x="147" y="283"/>
                  </a:lnTo>
                  <a:lnTo>
                    <a:pt x="143" y="279"/>
                  </a:lnTo>
                  <a:lnTo>
                    <a:pt x="134" y="268"/>
                  </a:lnTo>
                  <a:lnTo>
                    <a:pt x="130" y="266"/>
                  </a:lnTo>
                  <a:lnTo>
                    <a:pt x="125" y="264"/>
                  </a:lnTo>
                  <a:lnTo>
                    <a:pt x="121" y="266"/>
                  </a:lnTo>
                  <a:lnTo>
                    <a:pt x="116" y="266"/>
                  </a:lnTo>
                  <a:lnTo>
                    <a:pt x="110" y="272"/>
                  </a:lnTo>
                  <a:lnTo>
                    <a:pt x="103" y="279"/>
                  </a:lnTo>
                  <a:lnTo>
                    <a:pt x="103" y="290"/>
                  </a:lnTo>
                  <a:lnTo>
                    <a:pt x="103" y="297"/>
                  </a:lnTo>
                  <a:lnTo>
                    <a:pt x="94" y="299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79" y="301"/>
                  </a:lnTo>
                  <a:lnTo>
                    <a:pt x="72" y="299"/>
                  </a:lnTo>
                  <a:lnTo>
                    <a:pt x="68" y="301"/>
                  </a:lnTo>
                  <a:lnTo>
                    <a:pt x="61" y="303"/>
                  </a:lnTo>
                  <a:lnTo>
                    <a:pt x="57" y="308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42" y="301"/>
                  </a:lnTo>
                  <a:lnTo>
                    <a:pt x="37" y="292"/>
                  </a:lnTo>
                  <a:lnTo>
                    <a:pt x="33" y="286"/>
                  </a:lnTo>
                  <a:lnTo>
                    <a:pt x="26" y="281"/>
                  </a:lnTo>
                  <a:lnTo>
                    <a:pt x="20" y="279"/>
                  </a:lnTo>
                  <a:lnTo>
                    <a:pt x="13" y="279"/>
                  </a:lnTo>
                  <a:lnTo>
                    <a:pt x="9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4" y="253"/>
                  </a:lnTo>
                  <a:lnTo>
                    <a:pt x="6" y="250"/>
                  </a:lnTo>
                  <a:lnTo>
                    <a:pt x="9" y="246"/>
                  </a:lnTo>
                  <a:lnTo>
                    <a:pt x="11" y="246"/>
                  </a:lnTo>
                  <a:lnTo>
                    <a:pt x="15" y="244"/>
                  </a:lnTo>
                  <a:lnTo>
                    <a:pt x="22" y="239"/>
                  </a:lnTo>
                  <a:lnTo>
                    <a:pt x="26" y="231"/>
                  </a:lnTo>
                  <a:lnTo>
                    <a:pt x="33" y="222"/>
                  </a:lnTo>
                  <a:lnTo>
                    <a:pt x="46" y="213"/>
                  </a:lnTo>
                  <a:lnTo>
                    <a:pt x="59" y="195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59" y="187"/>
                  </a:lnTo>
                  <a:lnTo>
                    <a:pt x="53" y="193"/>
                  </a:lnTo>
                  <a:lnTo>
                    <a:pt x="46" y="195"/>
                  </a:lnTo>
                  <a:lnTo>
                    <a:pt x="42" y="198"/>
                  </a:lnTo>
                  <a:lnTo>
                    <a:pt x="31" y="206"/>
                  </a:lnTo>
                  <a:lnTo>
                    <a:pt x="26" y="211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6" y="200"/>
                  </a:lnTo>
                  <a:lnTo>
                    <a:pt x="28" y="191"/>
                  </a:lnTo>
                  <a:lnTo>
                    <a:pt x="26" y="187"/>
                  </a:lnTo>
                  <a:lnTo>
                    <a:pt x="26" y="184"/>
                  </a:lnTo>
                  <a:lnTo>
                    <a:pt x="28" y="180"/>
                  </a:lnTo>
                  <a:lnTo>
                    <a:pt x="28" y="173"/>
                  </a:lnTo>
                  <a:lnTo>
                    <a:pt x="24" y="169"/>
                  </a:lnTo>
                  <a:lnTo>
                    <a:pt x="20" y="162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7" y="145"/>
                  </a:lnTo>
                  <a:lnTo>
                    <a:pt x="20" y="140"/>
                  </a:lnTo>
                  <a:lnTo>
                    <a:pt x="28" y="134"/>
                  </a:lnTo>
                  <a:lnTo>
                    <a:pt x="35" y="125"/>
                  </a:lnTo>
                  <a:lnTo>
                    <a:pt x="39" y="116"/>
                  </a:lnTo>
                  <a:lnTo>
                    <a:pt x="42" y="107"/>
                  </a:lnTo>
                  <a:lnTo>
                    <a:pt x="44" y="99"/>
                  </a:lnTo>
                  <a:lnTo>
                    <a:pt x="48" y="90"/>
                  </a:lnTo>
                  <a:lnTo>
                    <a:pt x="50" y="85"/>
                  </a:lnTo>
                  <a:lnTo>
                    <a:pt x="53" y="81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5" y="61"/>
                  </a:lnTo>
                  <a:lnTo>
                    <a:pt x="79" y="61"/>
                  </a:lnTo>
                  <a:lnTo>
                    <a:pt x="83" y="57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90" y="44"/>
                  </a:lnTo>
                  <a:lnTo>
                    <a:pt x="92" y="39"/>
                  </a:lnTo>
                  <a:lnTo>
                    <a:pt x="97" y="37"/>
                  </a:lnTo>
                  <a:lnTo>
                    <a:pt x="101" y="35"/>
                  </a:lnTo>
                  <a:lnTo>
                    <a:pt x="110" y="33"/>
                  </a:lnTo>
                  <a:lnTo>
                    <a:pt x="116" y="33"/>
                  </a:lnTo>
                  <a:lnTo>
                    <a:pt x="123" y="33"/>
                  </a:lnTo>
                  <a:lnTo>
                    <a:pt x="130" y="33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38" y="15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9" y="6"/>
                  </a:lnTo>
                  <a:lnTo>
                    <a:pt x="154" y="0"/>
                  </a:lnTo>
                  <a:lnTo>
                    <a:pt x="158" y="6"/>
                  </a:lnTo>
                  <a:lnTo>
                    <a:pt x="165" y="13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6" y="11"/>
                  </a:lnTo>
                  <a:lnTo>
                    <a:pt x="182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3" y="9"/>
                  </a:lnTo>
                  <a:lnTo>
                    <a:pt x="196" y="11"/>
                  </a:lnTo>
                  <a:lnTo>
                    <a:pt x="198" y="13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7" y="13"/>
                  </a:lnTo>
                  <a:lnTo>
                    <a:pt x="211" y="11"/>
                  </a:lnTo>
                  <a:lnTo>
                    <a:pt x="218" y="13"/>
                  </a:lnTo>
                  <a:lnTo>
                    <a:pt x="222" y="20"/>
                  </a:lnTo>
                  <a:lnTo>
                    <a:pt x="229" y="26"/>
                  </a:lnTo>
                  <a:lnTo>
                    <a:pt x="231" y="28"/>
                  </a:lnTo>
                  <a:lnTo>
                    <a:pt x="231" y="33"/>
                  </a:lnTo>
                  <a:lnTo>
                    <a:pt x="229" y="37"/>
                  </a:lnTo>
                  <a:lnTo>
                    <a:pt x="229" y="42"/>
                  </a:lnTo>
                  <a:lnTo>
                    <a:pt x="231" y="53"/>
                  </a:lnTo>
                  <a:lnTo>
                    <a:pt x="237" y="66"/>
                  </a:lnTo>
                  <a:lnTo>
                    <a:pt x="244" y="70"/>
                  </a:lnTo>
                  <a:lnTo>
                    <a:pt x="253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5" y="74"/>
                  </a:lnTo>
                  <a:lnTo>
                    <a:pt x="279" y="74"/>
                  </a:lnTo>
                  <a:lnTo>
                    <a:pt x="281" y="72"/>
                  </a:lnTo>
                  <a:lnTo>
                    <a:pt x="286" y="68"/>
                  </a:lnTo>
                  <a:lnTo>
                    <a:pt x="290" y="61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55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5" y="44"/>
                  </a:lnTo>
                  <a:lnTo>
                    <a:pt x="299" y="42"/>
                  </a:lnTo>
                  <a:lnTo>
                    <a:pt x="308" y="33"/>
                  </a:lnTo>
                  <a:lnTo>
                    <a:pt x="312" y="24"/>
                  </a:lnTo>
                  <a:lnTo>
                    <a:pt x="312" y="20"/>
                  </a:lnTo>
                  <a:lnTo>
                    <a:pt x="314" y="17"/>
                  </a:lnTo>
                  <a:lnTo>
                    <a:pt x="317" y="15"/>
                  </a:lnTo>
                  <a:lnTo>
                    <a:pt x="321" y="13"/>
                  </a:lnTo>
                  <a:lnTo>
                    <a:pt x="328" y="6"/>
                  </a:lnTo>
                  <a:lnTo>
                    <a:pt x="336" y="4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50" y="2"/>
                  </a:lnTo>
                  <a:lnTo>
                    <a:pt x="354" y="4"/>
                  </a:lnTo>
                  <a:lnTo>
                    <a:pt x="361" y="9"/>
                  </a:lnTo>
                  <a:lnTo>
                    <a:pt x="365" y="11"/>
                  </a:lnTo>
                  <a:lnTo>
                    <a:pt x="365" y="15"/>
                  </a:lnTo>
                  <a:lnTo>
                    <a:pt x="367" y="15"/>
                  </a:lnTo>
                  <a:lnTo>
                    <a:pt x="372" y="15"/>
                  </a:lnTo>
                  <a:lnTo>
                    <a:pt x="376" y="13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7" y="22"/>
                  </a:lnTo>
                  <a:lnTo>
                    <a:pt x="387" y="24"/>
                  </a:lnTo>
                  <a:lnTo>
                    <a:pt x="391" y="22"/>
                  </a:lnTo>
                  <a:lnTo>
                    <a:pt x="398" y="17"/>
                  </a:lnTo>
                  <a:lnTo>
                    <a:pt x="409" y="15"/>
                  </a:lnTo>
                  <a:lnTo>
                    <a:pt x="418" y="11"/>
                  </a:lnTo>
                  <a:lnTo>
                    <a:pt x="422" y="9"/>
                  </a:lnTo>
                  <a:lnTo>
                    <a:pt x="424" y="6"/>
                  </a:lnTo>
                  <a:lnTo>
                    <a:pt x="427" y="6"/>
                  </a:lnTo>
                  <a:lnTo>
                    <a:pt x="433" y="9"/>
                  </a:lnTo>
                  <a:lnTo>
                    <a:pt x="440" y="11"/>
                  </a:lnTo>
                  <a:lnTo>
                    <a:pt x="446" y="11"/>
                  </a:lnTo>
                  <a:lnTo>
                    <a:pt x="451" y="11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7"/>
                  </a:lnTo>
                  <a:lnTo>
                    <a:pt x="460" y="26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7" y="46"/>
                  </a:lnTo>
                  <a:lnTo>
                    <a:pt x="460" y="48"/>
                  </a:lnTo>
                  <a:lnTo>
                    <a:pt x="460" y="50"/>
                  </a:lnTo>
                  <a:lnTo>
                    <a:pt x="457" y="55"/>
                  </a:lnTo>
                  <a:lnTo>
                    <a:pt x="455" y="59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49" y="61"/>
                  </a:lnTo>
                  <a:lnTo>
                    <a:pt x="444" y="57"/>
                  </a:lnTo>
                  <a:lnTo>
                    <a:pt x="438" y="57"/>
                  </a:lnTo>
                  <a:lnTo>
                    <a:pt x="429" y="57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8" y="66"/>
                  </a:lnTo>
                  <a:lnTo>
                    <a:pt x="413" y="70"/>
                  </a:lnTo>
                  <a:lnTo>
                    <a:pt x="396" y="81"/>
                  </a:lnTo>
                  <a:lnTo>
                    <a:pt x="380" y="88"/>
                  </a:lnTo>
                  <a:lnTo>
                    <a:pt x="376" y="92"/>
                  </a:lnTo>
                  <a:lnTo>
                    <a:pt x="372" y="101"/>
                  </a:lnTo>
                  <a:lnTo>
                    <a:pt x="369" y="103"/>
                  </a:lnTo>
                  <a:lnTo>
                    <a:pt x="361" y="96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6" y="107"/>
                  </a:lnTo>
                  <a:lnTo>
                    <a:pt x="356" y="112"/>
                  </a:lnTo>
                  <a:lnTo>
                    <a:pt x="354" y="121"/>
                  </a:lnTo>
                  <a:lnTo>
                    <a:pt x="356" y="129"/>
                  </a:lnTo>
                  <a:lnTo>
                    <a:pt x="352" y="136"/>
                  </a:lnTo>
                  <a:lnTo>
                    <a:pt x="347" y="143"/>
                  </a:lnTo>
                  <a:lnTo>
                    <a:pt x="343" y="145"/>
                  </a:lnTo>
                  <a:lnTo>
                    <a:pt x="341" y="147"/>
                  </a:lnTo>
                  <a:lnTo>
                    <a:pt x="336" y="145"/>
                  </a:lnTo>
                  <a:lnTo>
                    <a:pt x="336" y="143"/>
                  </a:lnTo>
                  <a:lnTo>
                    <a:pt x="334" y="138"/>
                  </a:lnTo>
                  <a:lnTo>
                    <a:pt x="334" y="136"/>
                  </a:lnTo>
                  <a:lnTo>
                    <a:pt x="334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40"/>
                  </a:lnTo>
                  <a:lnTo>
                    <a:pt x="328" y="145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28" y="158"/>
                  </a:lnTo>
                  <a:lnTo>
                    <a:pt x="325" y="160"/>
                  </a:lnTo>
                  <a:lnTo>
                    <a:pt x="323" y="165"/>
                  </a:lnTo>
                  <a:lnTo>
                    <a:pt x="321" y="173"/>
                  </a:lnTo>
                  <a:lnTo>
                    <a:pt x="312" y="184"/>
                  </a:lnTo>
                  <a:lnTo>
                    <a:pt x="299" y="195"/>
                  </a:lnTo>
                  <a:lnTo>
                    <a:pt x="292" y="211"/>
                  </a:lnTo>
                  <a:lnTo>
                    <a:pt x="288" y="224"/>
                  </a:lnTo>
                  <a:lnTo>
                    <a:pt x="286" y="231"/>
                  </a:lnTo>
                  <a:lnTo>
                    <a:pt x="284" y="233"/>
                  </a:lnTo>
                  <a:lnTo>
                    <a:pt x="277" y="235"/>
                  </a:lnTo>
                  <a:lnTo>
                    <a:pt x="266" y="235"/>
                  </a:lnTo>
                  <a:lnTo>
                    <a:pt x="266" y="235"/>
                  </a:lnTo>
                  <a:lnTo>
                    <a:pt x="266" y="235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50" y="248"/>
                </a:cxn>
                <a:cxn ang="0">
                  <a:pos x="332" y="244"/>
                </a:cxn>
                <a:cxn ang="0">
                  <a:pos x="313" y="231"/>
                </a:cxn>
                <a:cxn ang="0">
                  <a:pos x="321" y="226"/>
                </a:cxn>
                <a:cxn ang="0">
                  <a:pos x="343" y="235"/>
                </a:cxn>
                <a:cxn ang="0">
                  <a:pos x="370" y="231"/>
                </a:cxn>
                <a:cxn ang="0">
                  <a:pos x="394" y="239"/>
                </a:cxn>
                <a:cxn ang="0">
                  <a:pos x="398" y="228"/>
                </a:cxn>
                <a:cxn ang="0">
                  <a:pos x="379" y="211"/>
                </a:cxn>
                <a:cxn ang="0">
                  <a:pos x="359" y="204"/>
                </a:cxn>
                <a:cxn ang="0">
                  <a:pos x="352" y="187"/>
                </a:cxn>
                <a:cxn ang="0">
                  <a:pos x="319" y="176"/>
                </a:cxn>
                <a:cxn ang="0">
                  <a:pos x="315" y="160"/>
                </a:cxn>
                <a:cxn ang="0">
                  <a:pos x="293" y="121"/>
                </a:cxn>
                <a:cxn ang="0">
                  <a:pos x="258" y="55"/>
                </a:cxn>
                <a:cxn ang="0">
                  <a:pos x="216" y="42"/>
                </a:cxn>
                <a:cxn ang="0">
                  <a:pos x="200" y="31"/>
                </a:cxn>
                <a:cxn ang="0">
                  <a:pos x="183" y="24"/>
                </a:cxn>
                <a:cxn ang="0">
                  <a:pos x="176" y="6"/>
                </a:cxn>
                <a:cxn ang="0">
                  <a:pos x="161" y="4"/>
                </a:cxn>
                <a:cxn ang="0">
                  <a:pos x="154" y="20"/>
                </a:cxn>
                <a:cxn ang="0">
                  <a:pos x="148" y="35"/>
                </a:cxn>
                <a:cxn ang="0">
                  <a:pos x="134" y="46"/>
                </a:cxn>
                <a:cxn ang="0">
                  <a:pos x="128" y="61"/>
                </a:cxn>
                <a:cxn ang="0">
                  <a:pos x="117" y="55"/>
                </a:cxn>
                <a:cxn ang="0">
                  <a:pos x="99" y="46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6" y="57"/>
                </a:cxn>
                <a:cxn ang="0">
                  <a:pos x="57" y="66"/>
                </a:cxn>
                <a:cxn ang="0">
                  <a:pos x="49" y="57"/>
                </a:cxn>
                <a:cxn ang="0">
                  <a:pos x="27" y="33"/>
                </a:cxn>
                <a:cxn ang="0">
                  <a:pos x="7" y="39"/>
                </a:cxn>
                <a:cxn ang="0">
                  <a:pos x="7" y="64"/>
                </a:cxn>
                <a:cxn ang="0">
                  <a:pos x="46" y="90"/>
                </a:cxn>
                <a:cxn ang="0">
                  <a:pos x="79" y="99"/>
                </a:cxn>
                <a:cxn ang="0">
                  <a:pos x="99" y="112"/>
                </a:cxn>
                <a:cxn ang="0">
                  <a:pos x="117" y="116"/>
                </a:cxn>
                <a:cxn ang="0">
                  <a:pos x="126" y="121"/>
                </a:cxn>
                <a:cxn ang="0">
                  <a:pos x="123" y="151"/>
                </a:cxn>
                <a:cxn ang="0">
                  <a:pos x="132" y="162"/>
                </a:cxn>
                <a:cxn ang="0">
                  <a:pos x="145" y="180"/>
                </a:cxn>
                <a:cxn ang="0">
                  <a:pos x="161" y="191"/>
                </a:cxn>
                <a:cxn ang="0">
                  <a:pos x="181" y="178"/>
                </a:cxn>
                <a:cxn ang="0">
                  <a:pos x="192" y="169"/>
                </a:cxn>
                <a:cxn ang="0">
                  <a:pos x="207" y="195"/>
                </a:cxn>
                <a:cxn ang="0">
                  <a:pos x="196" y="202"/>
                </a:cxn>
                <a:cxn ang="0">
                  <a:pos x="181" y="198"/>
                </a:cxn>
                <a:cxn ang="0">
                  <a:pos x="170" y="209"/>
                </a:cxn>
                <a:cxn ang="0">
                  <a:pos x="176" y="226"/>
                </a:cxn>
                <a:cxn ang="0">
                  <a:pos x="163" y="248"/>
                </a:cxn>
                <a:cxn ang="0">
                  <a:pos x="172" y="264"/>
                </a:cxn>
                <a:cxn ang="0">
                  <a:pos x="200" y="275"/>
                </a:cxn>
                <a:cxn ang="0">
                  <a:pos x="198" y="294"/>
                </a:cxn>
                <a:cxn ang="0">
                  <a:pos x="203" y="305"/>
                </a:cxn>
                <a:cxn ang="0">
                  <a:pos x="233" y="299"/>
                </a:cxn>
                <a:cxn ang="0">
                  <a:pos x="260" y="305"/>
                </a:cxn>
                <a:cxn ang="0">
                  <a:pos x="275" y="301"/>
                </a:cxn>
                <a:cxn ang="0">
                  <a:pos x="295" y="319"/>
                </a:cxn>
                <a:cxn ang="0">
                  <a:pos x="313" y="312"/>
                </a:cxn>
                <a:cxn ang="0">
                  <a:pos x="330" y="316"/>
                </a:cxn>
                <a:cxn ang="0">
                  <a:pos x="352" y="286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6081095" y="3576098"/>
              <a:ext cx="802145" cy="478513"/>
            </a:xfrm>
            <a:custGeom>
              <a:avLst/>
              <a:gdLst/>
              <a:ahLst/>
              <a:cxnLst>
                <a:cxn ang="0">
                  <a:pos x="348" y="248"/>
                </a:cxn>
                <a:cxn ang="0">
                  <a:pos x="321" y="235"/>
                </a:cxn>
                <a:cxn ang="0">
                  <a:pos x="315" y="228"/>
                </a:cxn>
                <a:cxn ang="0">
                  <a:pos x="343" y="235"/>
                </a:cxn>
                <a:cxn ang="0">
                  <a:pos x="376" y="233"/>
                </a:cxn>
                <a:cxn ang="0">
                  <a:pos x="401" y="233"/>
                </a:cxn>
                <a:cxn ang="0">
                  <a:pos x="385" y="215"/>
                </a:cxn>
                <a:cxn ang="0">
                  <a:pos x="359" y="204"/>
                </a:cxn>
                <a:cxn ang="0">
                  <a:pos x="348" y="184"/>
                </a:cxn>
                <a:cxn ang="0">
                  <a:pos x="313" y="171"/>
                </a:cxn>
                <a:cxn ang="0">
                  <a:pos x="310" y="145"/>
                </a:cxn>
                <a:cxn ang="0">
                  <a:pos x="258" y="55"/>
                </a:cxn>
                <a:cxn ang="0">
                  <a:pos x="209" y="39"/>
                </a:cxn>
                <a:cxn ang="0">
                  <a:pos x="198" y="28"/>
                </a:cxn>
                <a:cxn ang="0">
                  <a:pos x="176" y="13"/>
                </a:cxn>
                <a:cxn ang="0">
                  <a:pos x="181" y="0"/>
                </a:cxn>
                <a:cxn ang="0">
                  <a:pos x="156" y="9"/>
                </a:cxn>
                <a:cxn ang="0">
                  <a:pos x="152" y="33"/>
                </a:cxn>
                <a:cxn ang="0">
                  <a:pos x="134" y="46"/>
                </a:cxn>
                <a:cxn ang="0">
                  <a:pos x="126" y="64"/>
                </a:cxn>
                <a:cxn ang="0">
                  <a:pos x="108" y="44"/>
                </a:cxn>
                <a:cxn ang="0">
                  <a:pos x="93" y="55"/>
                </a:cxn>
                <a:cxn ang="0">
                  <a:pos x="79" y="66"/>
                </a:cxn>
                <a:cxn ang="0">
                  <a:pos x="64" y="57"/>
                </a:cxn>
                <a:cxn ang="0">
                  <a:pos x="51" y="68"/>
                </a:cxn>
                <a:cxn ang="0">
                  <a:pos x="31" y="35"/>
                </a:cxn>
                <a:cxn ang="0">
                  <a:pos x="7" y="39"/>
                </a:cxn>
                <a:cxn ang="0">
                  <a:pos x="20" y="70"/>
                </a:cxn>
                <a:cxn ang="0">
                  <a:pos x="64" y="99"/>
                </a:cxn>
                <a:cxn ang="0">
                  <a:pos x="95" y="107"/>
                </a:cxn>
                <a:cxn ang="0">
                  <a:pos x="117" y="116"/>
                </a:cxn>
                <a:cxn ang="0">
                  <a:pos x="126" y="125"/>
                </a:cxn>
                <a:cxn ang="0">
                  <a:pos x="126" y="160"/>
                </a:cxn>
                <a:cxn ang="0">
                  <a:pos x="141" y="171"/>
                </a:cxn>
                <a:cxn ang="0">
                  <a:pos x="161" y="191"/>
                </a:cxn>
                <a:cxn ang="0">
                  <a:pos x="181" y="173"/>
                </a:cxn>
                <a:cxn ang="0">
                  <a:pos x="205" y="182"/>
                </a:cxn>
                <a:cxn ang="0">
                  <a:pos x="200" y="204"/>
                </a:cxn>
                <a:cxn ang="0">
                  <a:pos x="181" y="198"/>
                </a:cxn>
                <a:cxn ang="0">
                  <a:pos x="172" y="211"/>
                </a:cxn>
                <a:cxn ang="0">
                  <a:pos x="170" y="237"/>
                </a:cxn>
                <a:cxn ang="0">
                  <a:pos x="165" y="257"/>
                </a:cxn>
                <a:cxn ang="0">
                  <a:pos x="200" y="275"/>
                </a:cxn>
                <a:cxn ang="0">
                  <a:pos x="198" y="301"/>
                </a:cxn>
                <a:cxn ang="0">
                  <a:pos x="218" y="303"/>
                </a:cxn>
                <a:cxn ang="0">
                  <a:pos x="258" y="308"/>
                </a:cxn>
                <a:cxn ang="0">
                  <a:pos x="275" y="301"/>
                </a:cxn>
                <a:cxn ang="0">
                  <a:pos x="302" y="316"/>
                </a:cxn>
                <a:cxn ang="0">
                  <a:pos x="319" y="319"/>
                </a:cxn>
                <a:cxn ang="0">
                  <a:pos x="348" y="294"/>
                </a:cxn>
                <a:cxn ang="0">
                  <a:pos x="363" y="257"/>
                </a:cxn>
              </a:cxnLst>
              <a:rect l="0" t="0" r="r" b="b"/>
              <a:pathLst>
                <a:path w="401" h="319">
                  <a:moveTo>
                    <a:pt x="363" y="257"/>
                  </a:moveTo>
                  <a:lnTo>
                    <a:pt x="361" y="255"/>
                  </a:lnTo>
                  <a:lnTo>
                    <a:pt x="357" y="250"/>
                  </a:lnTo>
                  <a:lnTo>
                    <a:pt x="350" y="248"/>
                  </a:lnTo>
                  <a:lnTo>
                    <a:pt x="348" y="248"/>
                  </a:lnTo>
                  <a:lnTo>
                    <a:pt x="346" y="248"/>
                  </a:lnTo>
                  <a:lnTo>
                    <a:pt x="341" y="244"/>
                  </a:lnTo>
                  <a:lnTo>
                    <a:pt x="332" y="244"/>
                  </a:lnTo>
                  <a:lnTo>
                    <a:pt x="326" y="242"/>
                  </a:lnTo>
                  <a:lnTo>
                    <a:pt x="321" y="235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3" y="228"/>
                  </a:lnTo>
                  <a:lnTo>
                    <a:pt x="313" y="228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26" y="231"/>
                  </a:lnTo>
                  <a:lnTo>
                    <a:pt x="330" y="235"/>
                  </a:lnTo>
                  <a:lnTo>
                    <a:pt x="335" y="237"/>
                  </a:lnTo>
                  <a:lnTo>
                    <a:pt x="343" y="235"/>
                  </a:lnTo>
                  <a:lnTo>
                    <a:pt x="352" y="233"/>
                  </a:lnTo>
                  <a:lnTo>
                    <a:pt x="359" y="231"/>
                  </a:lnTo>
                  <a:lnTo>
                    <a:pt x="363" y="231"/>
                  </a:lnTo>
                  <a:lnTo>
                    <a:pt x="370" y="231"/>
                  </a:lnTo>
                  <a:lnTo>
                    <a:pt x="376" y="233"/>
                  </a:lnTo>
                  <a:lnTo>
                    <a:pt x="383" y="237"/>
                  </a:lnTo>
                  <a:lnTo>
                    <a:pt x="390" y="239"/>
                  </a:lnTo>
                  <a:lnTo>
                    <a:pt x="394" y="239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1"/>
                  </a:lnTo>
                  <a:lnTo>
                    <a:pt x="398" y="228"/>
                  </a:lnTo>
                  <a:lnTo>
                    <a:pt x="398" y="226"/>
                  </a:lnTo>
                  <a:lnTo>
                    <a:pt x="392" y="220"/>
                  </a:lnTo>
                  <a:lnTo>
                    <a:pt x="385" y="215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09"/>
                  </a:lnTo>
                  <a:lnTo>
                    <a:pt x="361" y="206"/>
                  </a:lnTo>
                  <a:lnTo>
                    <a:pt x="359" y="204"/>
                  </a:lnTo>
                  <a:lnTo>
                    <a:pt x="357" y="200"/>
                  </a:lnTo>
                  <a:lnTo>
                    <a:pt x="357" y="195"/>
                  </a:lnTo>
                  <a:lnTo>
                    <a:pt x="354" y="189"/>
                  </a:lnTo>
                  <a:lnTo>
                    <a:pt x="352" y="187"/>
                  </a:lnTo>
                  <a:lnTo>
                    <a:pt x="348" y="184"/>
                  </a:lnTo>
                  <a:lnTo>
                    <a:pt x="337" y="180"/>
                  </a:lnTo>
                  <a:lnTo>
                    <a:pt x="326" y="176"/>
                  </a:lnTo>
                  <a:lnTo>
                    <a:pt x="319" y="176"/>
                  </a:lnTo>
                  <a:lnTo>
                    <a:pt x="315" y="173"/>
                  </a:lnTo>
                  <a:lnTo>
                    <a:pt x="313" y="171"/>
                  </a:lnTo>
                  <a:lnTo>
                    <a:pt x="313" y="165"/>
                  </a:lnTo>
                  <a:lnTo>
                    <a:pt x="315" y="160"/>
                  </a:lnTo>
                  <a:lnTo>
                    <a:pt x="315" y="156"/>
                  </a:lnTo>
                  <a:lnTo>
                    <a:pt x="315" y="151"/>
                  </a:lnTo>
                  <a:lnTo>
                    <a:pt x="310" y="145"/>
                  </a:lnTo>
                  <a:lnTo>
                    <a:pt x="293" y="121"/>
                  </a:lnTo>
                  <a:lnTo>
                    <a:pt x="273" y="88"/>
                  </a:lnTo>
                  <a:lnTo>
                    <a:pt x="266" y="75"/>
                  </a:lnTo>
                  <a:lnTo>
                    <a:pt x="262" y="64"/>
                  </a:lnTo>
                  <a:lnTo>
                    <a:pt x="258" y="55"/>
                  </a:lnTo>
                  <a:lnTo>
                    <a:pt x="253" y="50"/>
                  </a:lnTo>
                  <a:lnTo>
                    <a:pt x="238" y="46"/>
                  </a:lnTo>
                  <a:lnTo>
                    <a:pt x="222" y="42"/>
                  </a:lnTo>
                  <a:lnTo>
                    <a:pt x="216" y="42"/>
                  </a:lnTo>
                  <a:lnTo>
                    <a:pt x="209" y="39"/>
                  </a:lnTo>
                  <a:lnTo>
                    <a:pt x="205" y="37"/>
                  </a:lnTo>
                  <a:lnTo>
                    <a:pt x="200" y="35"/>
                  </a:lnTo>
                  <a:lnTo>
                    <a:pt x="200" y="31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2" y="26"/>
                  </a:lnTo>
                  <a:lnTo>
                    <a:pt x="183" y="24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6" y="13"/>
                  </a:lnTo>
                  <a:lnTo>
                    <a:pt x="176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4" y="2"/>
                  </a:lnTo>
                  <a:lnTo>
                    <a:pt x="163" y="2"/>
                  </a:lnTo>
                  <a:lnTo>
                    <a:pt x="161" y="4"/>
                  </a:lnTo>
                  <a:lnTo>
                    <a:pt x="159" y="4"/>
                  </a:lnTo>
                  <a:lnTo>
                    <a:pt x="156" y="9"/>
                  </a:lnTo>
                  <a:lnTo>
                    <a:pt x="156" y="11"/>
                  </a:lnTo>
                  <a:lnTo>
                    <a:pt x="154" y="20"/>
                  </a:lnTo>
                  <a:lnTo>
                    <a:pt x="156" y="26"/>
                  </a:lnTo>
                  <a:lnTo>
                    <a:pt x="154" y="31"/>
                  </a:lnTo>
                  <a:lnTo>
                    <a:pt x="152" y="33"/>
                  </a:lnTo>
                  <a:lnTo>
                    <a:pt x="148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32" y="59"/>
                  </a:lnTo>
                  <a:lnTo>
                    <a:pt x="128" y="61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99" y="46"/>
                  </a:lnTo>
                  <a:lnTo>
                    <a:pt x="97" y="50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2" y="64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57" y="66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51" y="64"/>
                  </a:lnTo>
                  <a:lnTo>
                    <a:pt x="49" y="57"/>
                  </a:lnTo>
                  <a:lnTo>
                    <a:pt x="44" y="50"/>
                  </a:lnTo>
                  <a:lnTo>
                    <a:pt x="40" y="46"/>
                  </a:lnTo>
                  <a:lnTo>
                    <a:pt x="31" y="35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0" y="70"/>
                  </a:lnTo>
                  <a:lnTo>
                    <a:pt x="31" y="75"/>
                  </a:lnTo>
                  <a:lnTo>
                    <a:pt x="42" y="83"/>
                  </a:lnTo>
                  <a:lnTo>
                    <a:pt x="46" y="90"/>
                  </a:lnTo>
                  <a:lnTo>
                    <a:pt x="55" y="94"/>
                  </a:lnTo>
                  <a:lnTo>
                    <a:pt x="64" y="99"/>
                  </a:lnTo>
                  <a:lnTo>
                    <a:pt x="73" y="99"/>
                  </a:lnTo>
                  <a:lnTo>
                    <a:pt x="79" y="99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5" y="107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6" y="121"/>
                  </a:lnTo>
                  <a:lnTo>
                    <a:pt x="126" y="125"/>
                  </a:lnTo>
                  <a:lnTo>
                    <a:pt x="123" y="136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7" y="165"/>
                  </a:lnTo>
                  <a:lnTo>
                    <a:pt x="139" y="167"/>
                  </a:lnTo>
                  <a:lnTo>
                    <a:pt x="141" y="171"/>
                  </a:lnTo>
                  <a:lnTo>
                    <a:pt x="145" y="180"/>
                  </a:lnTo>
                  <a:lnTo>
                    <a:pt x="150" y="187"/>
                  </a:lnTo>
                  <a:lnTo>
                    <a:pt x="152" y="189"/>
                  </a:lnTo>
                  <a:lnTo>
                    <a:pt x="156" y="189"/>
                  </a:lnTo>
                  <a:lnTo>
                    <a:pt x="161" y="191"/>
                  </a:lnTo>
                  <a:lnTo>
                    <a:pt x="165" y="189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1" y="178"/>
                  </a:lnTo>
                  <a:lnTo>
                    <a:pt x="181" y="173"/>
                  </a:lnTo>
                  <a:lnTo>
                    <a:pt x="183" y="169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8" y="173"/>
                  </a:lnTo>
                  <a:lnTo>
                    <a:pt x="205" y="182"/>
                  </a:lnTo>
                  <a:lnTo>
                    <a:pt x="207" y="189"/>
                  </a:lnTo>
                  <a:lnTo>
                    <a:pt x="207" y="195"/>
                  </a:lnTo>
                  <a:lnTo>
                    <a:pt x="207" y="200"/>
                  </a:lnTo>
                  <a:lnTo>
                    <a:pt x="203" y="202"/>
                  </a:lnTo>
                  <a:lnTo>
                    <a:pt x="200" y="204"/>
                  </a:lnTo>
                  <a:lnTo>
                    <a:pt x="196" y="202"/>
                  </a:lnTo>
                  <a:lnTo>
                    <a:pt x="192" y="200"/>
                  </a:lnTo>
                  <a:lnTo>
                    <a:pt x="187" y="198"/>
                  </a:lnTo>
                  <a:lnTo>
                    <a:pt x="183" y="198"/>
                  </a:lnTo>
                  <a:lnTo>
                    <a:pt x="181" y="198"/>
                  </a:lnTo>
                  <a:lnTo>
                    <a:pt x="176" y="200"/>
                  </a:lnTo>
                  <a:lnTo>
                    <a:pt x="172" y="204"/>
                  </a:lnTo>
                  <a:lnTo>
                    <a:pt x="170" y="206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5"/>
                  </a:lnTo>
                  <a:lnTo>
                    <a:pt x="176" y="222"/>
                  </a:lnTo>
                  <a:lnTo>
                    <a:pt x="176" y="226"/>
                  </a:lnTo>
                  <a:lnTo>
                    <a:pt x="174" y="233"/>
                  </a:lnTo>
                  <a:lnTo>
                    <a:pt x="170" y="237"/>
                  </a:lnTo>
                  <a:lnTo>
                    <a:pt x="163" y="244"/>
                  </a:lnTo>
                  <a:lnTo>
                    <a:pt x="163" y="248"/>
                  </a:lnTo>
                  <a:lnTo>
                    <a:pt x="163" y="250"/>
                  </a:lnTo>
                  <a:lnTo>
                    <a:pt x="163" y="255"/>
                  </a:lnTo>
                  <a:lnTo>
                    <a:pt x="165" y="257"/>
                  </a:lnTo>
                  <a:lnTo>
                    <a:pt x="172" y="264"/>
                  </a:lnTo>
                  <a:lnTo>
                    <a:pt x="178" y="268"/>
                  </a:lnTo>
                  <a:lnTo>
                    <a:pt x="185" y="272"/>
                  </a:lnTo>
                  <a:lnTo>
                    <a:pt x="194" y="272"/>
                  </a:lnTo>
                  <a:lnTo>
                    <a:pt x="200" y="275"/>
                  </a:lnTo>
                  <a:lnTo>
                    <a:pt x="205" y="279"/>
                  </a:lnTo>
                  <a:lnTo>
                    <a:pt x="205" y="283"/>
                  </a:lnTo>
                  <a:lnTo>
                    <a:pt x="200" y="288"/>
                  </a:lnTo>
                  <a:lnTo>
                    <a:pt x="198" y="294"/>
                  </a:lnTo>
                  <a:lnTo>
                    <a:pt x="198" y="301"/>
                  </a:lnTo>
                  <a:lnTo>
                    <a:pt x="198" y="303"/>
                  </a:lnTo>
                  <a:lnTo>
                    <a:pt x="200" y="305"/>
                  </a:lnTo>
                  <a:lnTo>
                    <a:pt x="203" y="305"/>
                  </a:lnTo>
                  <a:lnTo>
                    <a:pt x="207" y="305"/>
                  </a:lnTo>
                  <a:lnTo>
                    <a:pt x="218" y="303"/>
                  </a:lnTo>
                  <a:lnTo>
                    <a:pt x="227" y="299"/>
                  </a:lnTo>
                  <a:lnTo>
                    <a:pt x="233" y="299"/>
                  </a:lnTo>
                  <a:lnTo>
                    <a:pt x="238" y="301"/>
                  </a:lnTo>
                  <a:lnTo>
                    <a:pt x="249" y="308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4" y="301"/>
                  </a:lnTo>
                  <a:lnTo>
                    <a:pt x="269" y="301"/>
                  </a:lnTo>
                  <a:lnTo>
                    <a:pt x="273" y="301"/>
                  </a:lnTo>
                  <a:lnTo>
                    <a:pt x="275" y="301"/>
                  </a:lnTo>
                  <a:lnTo>
                    <a:pt x="277" y="305"/>
                  </a:lnTo>
                  <a:lnTo>
                    <a:pt x="284" y="312"/>
                  </a:lnTo>
                  <a:lnTo>
                    <a:pt x="291" y="316"/>
                  </a:lnTo>
                  <a:lnTo>
                    <a:pt x="295" y="319"/>
                  </a:lnTo>
                  <a:lnTo>
                    <a:pt x="302" y="316"/>
                  </a:lnTo>
                  <a:lnTo>
                    <a:pt x="306" y="314"/>
                  </a:lnTo>
                  <a:lnTo>
                    <a:pt x="310" y="312"/>
                  </a:lnTo>
                  <a:lnTo>
                    <a:pt x="313" y="312"/>
                  </a:lnTo>
                  <a:lnTo>
                    <a:pt x="315" y="314"/>
                  </a:lnTo>
                  <a:lnTo>
                    <a:pt x="319" y="319"/>
                  </a:lnTo>
                  <a:lnTo>
                    <a:pt x="326" y="319"/>
                  </a:lnTo>
                  <a:lnTo>
                    <a:pt x="330" y="316"/>
                  </a:lnTo>
                  <a:lnTo>
                    <a:pt x="332" y="314"/>
                  </a:lnTo>
                  <a:lnTo>
                    <a:pt x="341" y="301"/>
                  </a:lnTo>
                  <a:lnTo>
                    <a:pt x="348" y="294"/>
                  </a:lnTo>
                  <a:lnTo>
                    <a:pt x="352" y="286"/>
                  </a:lnTo>
                  <a:lnTo>
                    <a:pt x="359" y="270"/>
                  </a:lnTo>
                  <a:lnTo>
                    <a:pt x="361" y="261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425158" y="4017109"/>
              <a:ext cx="550100" cy="468013"/>
            </a:xfrm>
            <a:custGeom>
              <a:avLst/>
              <a:gdLst/>
              <a:ahLst/>
              <a:cxnLst>
                <a:cxn ang="0">
                  <a:pos x="200" y="286"/>
                </a:cxn>
                <a:cxn ang="0">
                  <a:pos x="211" y="262"/>
                </a:cxn>
                <a:cxn ang="0">
                  <a:pos x="213" y="244"/>
                </a:cxn>
                <a:cxn ang="0">
                  <a:pos x="222" y="231"/>
                </a:cxn>
                <a:cxn ang="0">
                  <a:pos x="226" y="214"/>
                </a:cxn>
                <a:cxn ang="0">
                  <a:pos x="240" y="229"/>
                </a:cxn>
                <a:cxn ang="0">
                  <a:pos x="251" y="216"/>
                </a:cxn>
                <a:cxn ang="0">
                  <a:pos x="253" y="198"/>
                </a:cxn>
                <a:cxn ang="0">
                  <a:pos x="244" y="185"/>
                </a:cxn>
                <a:cxn ang="0">
                  <a:pos x="255" y="170"/>
                </a:cxn>
                <a:cxn ang="0">
                  <a:pos x="251" y="143"/>
                </a:cxn>
                <a:cxn ang="0">
                  <a:pos x="257" y="139"/>
                </a:cxn>
                <a:cxn ang="0">
                  <a:pos x="266" y="143"/>
                </a:cxn>
                <a:cxn ang="0">
                  <a:pos x="264" y="121"/>
                </a:cxn>
                <a:cxn ang="0">
                  <a:pos x="273" y="112"/>
                </a:cxn>
                <a:cxn ang="0">
                  <a:pos x="257" y="112"/>
                </a:cxn>
                <a:cxn ang="0">
                  <a:pos x="235" y="123"/>
                </a:cxn>
                <a:cxn ang="0">
                  <a:pos x="240" y="117"/>
                </a:cxn>
                <a:cxn ang="0">
                  <a:pos x="255" y="104"/>
                </a:cxn>
                <a:cxn ang="0">
                  <a:pos x="255" y="95"/>
                </a:cxn>
                <a:cxn ang="0">
                  <a:pos x="255" y="86"/>
                </a:cxn>
                <a:cxn ang="0">
                  <a:pos x="224" y="66"/>
                </a:cxn>
                <a:cxn ang="0">
                  <a:pos x="196" y="64"/>
                </a:cxn>
                <a:cxn ang="0">
                  <a:pos x="171" y="82"/>
                </a:cxn>
                <a:cxn ang="0">
                  <a:pos x="158" y="71"/>
                </a:cxn>
                <a:cxn ang="0">
                  <a:pos x="143" y="68"/>
                </a:cxn>
                <a:cxn ang="0">
                  <a:pos x="169" y="60"/>
                </a:cxn>
                <a:cxn ang="0">
                  <a:pos x="180" y="49"/>
                </a:cxn>
                <a:cxn ang="0">
                  <a:pos x="200" y="29"/>
                </a:cxn>
                <a:cxn ang="0">
                  <a:pos x="185" y="18"/>
                </a:cxn>
                <a:cxn ang="0">
                  <a:pos x="169" y="7"/>
                </a:cxn>
                <a:cxn ang="0">
                  <a:pos x="147" y="25"/>
                </a:cxn>
                <a:cxn ang="0">
                  <a:pos x="134" y="20"/>
                </a:cxn>
                <a:cxn ang="0">
                  <a:pos x="112" y="18"/>
                </a:cxn>
                <a:cxn ang="0">
                  <a:pos x="97" y="7"/>
                </a:cxn>
                <a:cxn ang="0">
                  <a:pos x="86" y="20"/>
                </a:cxn>
                <a:cxn ang="0">
                  <a:pos x="77" y="51"/>
                </a:cxn>
                <a:cxn ang="0">
                  <a:pos x="72" y="62"/>
                </a:cxn>
                <a:cxn ang="0">
                  <a:pos x="79" y="75"/>
                </a:cxn>
                <a:cxn ang="0">
                  <a:pos x="50" y="84"/>
                </a:cxn>
                <a:cxn ang="0">
                  <a:pos x="53" y="108"/>
                </a:cxn>
                <a:cxn ang="0">
                  <a:pos x="44" y="123"/>
                </a:cxn>
                <a:cxn ang="0">
                  <a:pos x="39" y="137"/>
                </a:cxn>
                <a:cxn ang="0">
                  <a:pos x="11" y="167"/>
                </a:cxn>
                <a:cxn ang="0">
                  <a:pos x="2" y="194"/>
                </a:cxn>
                <a:cxn ang="0">
                  <a:pos x="33" y="218"/>
                </a:cxn>
                <a:cxn ang="0">
                  <a:pos x="46" y="251"/>
                </a:cxn>
                <a:cxn ang="0">
                  <a:pos x="68" y="258"/>
                </a:cxn>
                <a:cxn ang="0">
                  <a:pos x="72" y="275"/>
                </a:cxn>
                <a:cxn ang="0">
                  <a:pos x="83" y="301"/>
                </a:cxn>
                <a:cxn ang="0">
                  <a:pos x="97" y="310"/>
                </a:cxn>
                <a:cxn ang="0">
                  <a:pos x="119" y="304"/>
                </a:cxn>
                <a:cxn ang="0">
                  <a:pos x="134" y="290"/>
                </a:cxn>
                <a:cxn ang="0">
                  <a:pos x="152" y="312"/>
                </a:cxn>
                <a:cxn ang="0">
                  <a:pos x="176" y="301"/>
                </a:cxn>
                <a:cxn ang="0">
                  <a:pos x="196" y="306"/>
                </a:cxn>
              </a:cxnLst>
              <a:rect l="0" t="0" r="r" b="b"/>
              <a:pathLst>
                <a:path w="275" h="312">
                  <a:moveTo>
                    <a:pt x="200" y="306"/>
                  </a:moveTo>
                  <a:lnTo>
                    <a:pt x="204" y="299"/>
                  </a:lnTo>
                  <a:lnTo>
                    <a:pt x="202" y="293"/>
                  </a:lnTo>
                  <a:lnTo>
                    <a:pt x="200" y="286"/>
                  </a:lnTo>
                  <a:lnTo>
                    <a:pt x="202" y="277"/>
                  </a:lnTo>
                  <a:lnTo>
                    <a:pt x="204" y="271"/>
                  </a:lnTo>
                  <a:lnTo>
                    <a:pt x="209" y="266"/>
                  </a:lnTo>
                  <a:lnTo>
                    <a:pt x="211" y="262"/>
                  </a:lnTo>
                  <a:lnTo>
                    <a:pt x="213" y="260"/>
                  </a:lnTo>
                  <a:lnTo>
                    <a:pt x="213" y="255"/>
                  </a:lnTo>
                  <a:lnTo>
                    <a:pt x="213" y="249"/>
                  </a:lnTo>
                  <a:lnTo>
                    <a:pt x="213" y="244"/>
                  </a:lnTo>
                  <a:lnTo>
                    <a:pt x="215" y="240"/>
                  </a:lnTo>
                  <a:lnTo>
                    <a:pt x="218" y="238"/>
                  </a:lnTo>
                  <a:lnTo>
                    <a:pt x="220" y="236"/>
                  </a:lnTo>
                  <a:lnTo>
                    <a:pt x="222" y="231"/>
                  </a:lnTo>
                  <a:lnTo>
                    <a:pt x="220" y="225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9" y="216"/>
                  </a:lnTo>
                  <a:lnTo>
                    <a:pt x="233" y="225"/>
                  </a:lnTo>
                  <a:lnTo>
                    <a:pt x="237" y="229"/>
                  </a:lnTo>
                  <a:lnTo>
                    <a:pt x="240" y="229"/>
                  </a:lnTo>
                  <a:lnTo>
                    <a:pt x="242" y="229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51" y="216"/>
                  </a:lnTo>
                  <a:lnTo>
                    <a:pt x="255" y="211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3" y="198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6" y="185"/>
                  </a:lnTo>
                  <a:lnTo>
                    <a:pt x="251" y="181"/>
                  </a:lnTo>
                  <a:lnTo>
                    <a:pt x="255" y="176"/>
                  </a:lnTo>
                  <a:lnTo>
                    <a:pt x="255" y="170"/>
                  </a:lnTo>
                  <a:lnTo>
                    <a:pt x="253" y="165"/>
                  </a:lnTo>
                  <a:lnTo>
                    <a:pt x="251" y="156"/>
                  </a:lnTo>
                  <a:lnTo>
                    <a:pt x="248" y="148"/>
                  </a:lnTo>
                  <a:lnTo>
                    <a:pt x="251" y="143"/>
                  </a:lnTo>
                  <a:lnTo>
                    <a:pt x="255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7" y="141"/>
                  </a:lnTo>
                  <a:lnTo>
                    <a:pt x="259" y="145"/>
                  </a:lnTo>
                  <a:lnTo>
                    <a:pt x="264" y="145"/>
                  </a:lnTo>
                  <a:lnTo>
                    <a:pt x="266" y="143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2" y="123"/>
                  </a:lnTo>
                  <a:lnTo>
                    <a:pt x="264" y="121"/>
                  </a:lnTo>
                  <a:lnTo>
                    <a:pt x="273" y="117"/>
                  </a:lnTo>
                  <a:lnTo>
                    <a:pt x="273" y="117"/>
                  </a:lnTo>
                  <a:lnTo>
                    <a:pt x="275" y="115"/>
                  </a:lnTo>
                  <a:lnTo>
                    <a:pt x="273" y="112"/>
                  </a:lnTo>
                  <a:lnTo>
                    <a:pt x="270" y="110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7" y="112"/>
                  </a:lnTo>
                  <a:lnTo>
                    <a:pt x="253" y="117"/>
                  </a:lnTo>
                  <a:lnTo>
                    <a:pt x="244" y="117"/>
                  </a:lnTo>
                  <a:lnTo>
                    <a:pt x="237" y="121"/>
                  </a:lnTo>
                  <a:lnTo>
                    <a:pt x="235" y="123"/>
                  </a:lnTo>
                  <a:lnTo>
                    <a:pt x="231" y="126"/>
                  </a:lnTo>
                  <a:lnTo>
                    <a:pt x="229" y="123"/>
                  </a:lnTo>
                  <a:lnTo>
                    <a:pt x="231" y="121"/>
                  </a:lnTo>
                  <a:lnTo>
                    <a:pt x="240" y="117"/>
                  </a:lnTo>
                  <a:lnTo>
                    <a:pt x="246" y="110"/>
                  </a:lnTo>
                  <a:lnTo>
                    <a:pt x="251" y="108"/>
                  </a:lnTo>
                  <a:lnTo>
                    <a:pt x="253" y="106"/>
                  </a:lnTo>
                  <a:lnTo>
                    <a:pt x="255" y="104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3" y="99"/>
                  </a:lnTo>
                  <a:lnTo>
                    <a:pt x="255" y="95"/>
                  </a:lnTo>
                  <a:lnTo>
                    <a:pt x="264" y="90"/>
                  </a:lnTo>
                  <a:lnTo>
                    <a:pt x="262" y="86"/>
                  </a:lnTo>
                  <a:lnTo>
                    <a:pt x="259" y="86"/>
                  </a:lnTo>
                  <a:lnTo>
                    <a:pt x="255" y="86"/>
                  </a:lnTo>
                  <a:lnTo>
                    <a:pt x="248" y="84"/>
                  </a:lnTo>
                  <a:lnTo>
                    <a:pt x="242" y="82"/>
                  </a:lnTo>
                  <a:lnTo>
                    <a:pt x="235" y="79"/>
                  </a:lnTo>
                  <a:lnTo>
                    <a:pt x="224" y="66"/>
                  </a:lnTo>
                  <a:lnTo>
                    <a:pt x="213" y="62"/>
                  </a:lnTo>
                  <a:lnTo>
                    <a:pt x="207" y="62"/>
                  </a:lnTo>
                  <a:lnTo>
                    <a:pt x="202" y="62"/>
                  </a:lnTo>
                  <a:lnTo>
                    <a:pt x="196" y="64"/>
                  </a:lnTo>
                  <a:lnTo>
                    <a:pt x="189" y="71"/>
                  </a:lnTo>
                  <a:lnTo>
                    <a:pt x="182" y="77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7" y="82"/>
                  </a:lnTo>
                  <a:lnTo>
                    <a:pt x="163" y="77"/>
                  </a:lnTo>
                  <a:lnTo>
                    <a:pt x="160" y="73"/>
                  </a:lnTo>
                  <a:lnTo>
                    <a:pt x="158" y="71"/>
                  </a:lnTo>
                  <a:lnTo>
                    <a:pt x="152" y="71"/>
                  </a:lnTo>
                  <a:lnTo>
                    <a:pt x="147" y="73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7" y="66"/>
                  </a:lnTo>
                  <a:lnTo>
                    <a:pt x="158" y="62"/>
                  </a:lnTo>
                  <a:lnTo>
                    <a:pt x="167" y="60"/>
                  </a:lnTo>
                  <a:lnTo>
                    <a:pt x="169" y="60"/>
                  </a:lnTo>
                  <a:lnTo>
                    <a:pt x="174" y="60"/>
                  </a:lnTo>
                  <a:lnTo>
                    <a:pt x="178" y="60"/>
                  </a:lnTo>
                  <a:lnTo>
                    <a:pt x="180" y="55"/>
                  </a:lnTo>
                  <a:lnTo>
                    <a:pt x="180" y="49"/>
                  </a:lnTo>
                  <a:lnTo>
                    <a:pt x="185" y="42"/>
                  </a:lnTo>
                  <a:lnTo>
                    <a:pt x="191" y="36"/>
                  </a:lnTo>
                  <a:lnTo>
                    <a:pt x="198" y="31"/>
                  </a:lnTo>
                  <a:lnTo>
                    <a:pt x="200" y="29"/>
                  </a:lnTo>
                  <a:lnTo>
                    <a:pt x="204" y="27"/>
                  </a:lnTo>
                  <a:lnTo>
                    <a:pt x="196" y="27"/>
                  </a:lnTo>
                  <a:lnTo>
                    <a:pt x="189" y="22"/>
                  </a:lnTo>
                  <a:lnTo>
                    <a:pt x="185" y="18"/>
                  </a:lnTo>
                  <a:lnTo>
                    <a:pt x="180" y="14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69" y="7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54" y="25"/>
                  </a:lnTo>
                  <a:lnTo>
                    <a:pt x="147" y="25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38" y="18"/>
                  </a:lnTo>
                  <a:lnTo>
                    <a:pt x="134" y="20"/>
                  </a:lnTo>
                  <a:lnTo>
                    <a:pt x="130" y="22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2" y="18"/>
                  </a:lnTo>
                  <a:lnTo>
                    <a:pt x="105" y="11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88" y="11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38"/>
                  </a:lnTo>
                  <a:lnTo>
                    <a:pt x="83" y="44"/>
                  </a:lnTo>
                  <a:lnTo>
                    <a:pt x="81" y="49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1" y="73"/>
                  </a:lnTo>
                  <a:lnTo>
                    <a:pt x="79" y="75"/>
                  </a:lnTo>
                  <a:lnTo>
                    <a:pt x="75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50" y="101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3" y="117"/>
                  </a:lnTo>
                  <a:lnTo>
                    <a:pt x="50" y="121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39" y="137"/>
                  </a:lnTo>
                  <a:lnTo>
                    <a:pt x="33" y="148"/>
                  </a:lnTo>
                  <a:lnTo>
                    <a:pt x="22" y="159"/>
                  </a:lnTo>
                  <a:lnTo>
                    <a:pt x="15" y="163"/>
                  </a:lnTo>
                  <a:lnTo>
                    <a:pt x="11" y="167"/>
                  </a:lnTo>
                  <a:lnTo>
                    <a:pt x="4" y="176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9" y="196"/>
                  </a:lnTo>
                  <a:lnTo>
                    <a:pt x="20" y="203"/>
                  </a:lnTo>
                  <a:lnTo>
                    <a:pt x="26" y="209"/>
                  </a:lnTo>
                  <a:lnTo>
                    <a:pt x="33" y="218"/>
                  </a:lnTo>
                  <a:lnTo>
                    <a:pt x="37" y="227"/>
                  </a:lnTo>
                  <a:lnTo>
                    <a:pt x="42" y="242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57" y="251"/>
                  </a:lnTo>
                  <a:lnTo>
                    <a:pt x="61" y="253"/>
                  </a:lnTo>
                  <a:lnTo>
                    <a:pt x="66" y="255"/>
                  </a:lnTo>
                  <a:lnTo>
                    <a:pt x="68" y="258"/>
                  </a:lnTo>
                  <a:lnTo>
                    <a:pt x="68" y="262"/>
                  </a:lnTo>
                  <a:lnTo>
                    <a:pt x="66" y="269"/>
                  </a:lnTo>
                  <a:lnTo>
                    <a:pt x="68" y="273"/>
                  </a:lnTo>
                  <a:lnTo>
                    <a:pt x="72" y="275"/>
                  </a:lnTo>
                  <a:lnTo>
                    <a:pt x="75" y="277"/>
                  </a:lnTo>
                  <a:lnTo>
                    <a:pt x="79" y="284"/>
                  </a:lnTo>
                  <a:lnTo>
                    <a:pt x="81" y="295"/>
                  </a:lnTo>
                  <a:lnTo>
                    <a:pt x="83" y="301"/>
                  </a:lnTo>
                  <a:lnTo>
                    <a:pt x="86" y="304"/>
                  </a:lnTo>
                  <a:lnTo>
                    <a:pt x="88" y="306"/>
                  </a:lnTo>
                  <a:lnTo>
                    <a:pt x="92" y="306"/>
                  </a:lnTo>
                  <a:lnTo>
                    <a:pt x="97" y="310"/>
                  </a:lnTo>
                  <a:lnTo>
                    <a:pt x="103" y="312"/>
                  </a:lnTo>
                  <a:lnTo>
                    <a:pt x="108" y="312"/>
                  </a:lnTo>
                  <a:lnTo>
                    <a:pt x="112" y="310"/>
                  </a:lnTo>
                  <a:lnTo>
                    <a:pt x="119" y="304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30" y="288"/>
                  </a:lnTo>
                  <a:lnTo>
                    <a:pt x="134" y="290"/>
                  </a:lnTo>
                  <a:lnTo>
                    <a:pt x="138" y="295"/>
                  </a:lnTo>
                  <a:lnTo>
                    <a:pt x="141" y="304"/>
                  </a:lnTo>
                  <a:lnTo>
                    <a:pt x="145" y="308"/>
                  </a:lnTo>
                  <a:lnTo>
                    <a:pt x="152" y="312"/>
                  </a:lnTo>
                  <a:lnTo>
                    <a:pt x="156" y="310"/>
                  </a:lnTo>
                  <a:lnTo>
                    <a:pt x="167" y="306"/>
                  </a:lnTo>
                  <a:lnTo>
                    <a:pt x="176" y="304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82" y="301"/>
                  </a:lnTo>
                  <a:lnTo>
                    <a:pt x="187" y="304"/>
                  </a:lnTo>
                  <a:lnTo>
                    <a:pt x="196" y="306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6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6205118" y="4390619"/>
              <a:ext cx="620112" cy="589516"/>
            </a:xfrm>
            <a:custGeom>
              <a:avLst/>
              <a:gdLst/>
              <a:ahLst/>
              <a:cxnLst>
                <a:cxn ang="0">
                  <a:pos x="79" y="327"/>
                </a:cxn>
                <a:cxn ang="0">
                  <a:pos x="66" y="310"/>
                </a:cxn>
                <a:cxn ang="0">
                  <a:pos x="50" y="310"/>
                </a:cxn>
                <a:cxn ang="0">
                  <a:pos x="11" y="301"/>
                </a:cxn>
                <a:cxn ang="0">
                  <a:pos x="0" y="281"/>
                </a:cxn>
                <a:cxn ang="0">
                  <a:pos x="6" y="270"/>
                </a:cxn>
                <a:cxn ang="0">
                  <a:pos x="11" y="242"/>
                </a:cxn>
                <a:cxn ang="0">
                  <a:pos x="24" y="213"/>
                </a:cxn>
                <a:cxn ang="0">
                  <a:pos x="33" y="193"/>
                </a:cxn>
                <a:cxn ang="0">
                  <a:pos x="33" y="176"/>
                </a:cxn>
                <a:cxn ang="0">
                  <a:pos x="39" y="167"/>
                </a:cxn>
                <a:cxn ang="0">
                  <a:pos x="33" y="149"/>
                </a:cxn>
                <a:cxn ang="0">
                  <a:pos x="50" y="121"/>
                </a:cxn>
                <a:cxn ang="0">
                  <a:pos x="68" y="92"/>
                </a:cxn>
                <a:cxn ang="0">
                  <a:pos x="77" y="50"/>
                </a:cxn>
                <a:cxn ang="0">
                  <a:pos x="94" y="41"/>
                </a:cxn>
                <a:cxn ang="0">
                  <a:pos x="108" y="44"/>
                </a:cxn>
                <a:cxn ang="0">
                  <a:pos x="136" y="24"/>
                </a:cxn>
                <a:cxn ang="0">
                  <a:pos x="149" y="4"/>
                </a:cxn>
                <a:cxn ang="0">
                  <a:pos x="171" y="4"/>
                </a:cxn>
                <a:cxn ang="0">
                  <a:pos x="176" y="20"/>
                </a:cxn>
                <a:cxn ang="0">
                  <a:pos x="189" y="35"/>
                </a:cxn>
                <a:cxn ang="0">
                  <a:pos x="198" y="57"/>
                </a:cxn>
                <a:cxn ang="0">
                  <a:pos x="218" y="63"/>
                </a:cxn>
                <a:cxn ang="0">
                  <a:pos x="235" y="44"/>
                </a:cxn>
                <a:cxn ang="0">
                  <a:pos x="251" y="55"/>
                </a:cxn>
                <a:cxn ang="0">
                  <a:pos x="277" y="57"/>
                </a:cxn>
                <a:cxn ang="0">
                  <a:pos x="292" y="52"/>
                </a:cxn>
                <a:cxn ang="0">
                  <a:pos x="310" y="61"/>
                </a:cxn>
                <a:cxn ang="0">
                  <a:pos x="297" y="63"/>
                </a:cxn>
                <a:cxn ang="0">
                  <a:pos x="286" y="68"/>
                </a:cxn>
                <a:cxn ang="0">
                  <a:pos x="297" y="74"/>
                </a:cxn>
                <a:cxn ang="0">
                  <a:pos x="286" y="94"/>
                </a:cxn>
                <a:cxn ang="0">
                  <a:pos x="273" y="110"/>
                </a:cxn>
                <a:cxn ang="0">
                  <a:pos x="268" y="118"/>
                </a:cxn>
                <a:cxn ang="0">
                  <a:pos x="262" y="110"/>
                </a:cxn>
                <a:cxn ang="0">
                  <a:pos x="248" y="123"/>
                </a:cxn>
                <a:cxn ang="0">
                  <a:pos x="262" y="123"/>
                </a:cxn>
                <a:cxn ang="0">
                  <a:pos x="253" y="136"/>
                </a:cxn>
                <a:cxn ang="0">
                  <a:pos x="266" y="147"/>
                </a:cxn>
                <a:cxn ang="0">
                  <a:pos x="257" y="167"/>
                </a:cxn>
                <a:cxn ang="0">
                  <a:pos x="266" y="178"/>
                </a:cxn>
                <a:cxn ang="0">
                  <a:pos x="262" y="195"/>
                </a:cxn>
                <a:cxn ang="0">
                  <a:pos x="262" y="209"/>
                </a:cxn>
                <a:cxn ang="0">
                  <a:pos x="266" y="224"/>
                </a:cxn>
                <a:cxn ang="0">
                  <a:pos x="253" y="220"/>
                </a:cxn>
                <a:cxn ang="0">
                  <a:pos x="242" y="217"/>
                </a:cxn>
                <a:cxn ang="0">
                  <a:pos x="240" y="233"/>
                </a:cxn>
                <a:cxn ang="0">
                  <a:pos x="231" y="248"/>
                </a:cxn>
                <a:cxn ang="0">
                  <a:pos x="220" y="255"/>
                </a:cxn>
                <a:cxn ang="0">
                  <a:pos x="226" y="272"/>
                </a:cxn>
                <a:cxn ang="0">
                  <a:pos x="207" y="275"/>
                </a:cxn>
                <a:cxn ang="0">
                  <a:pos x="215" y="281"/>
                </a:cxn>
                <a:cxn ang="0">
                  <a:pos x="211" y="288"/>
                </a:cxn>
                <a:cxn ang="0">
                  <a:pos x="204" y="301"/>
                </a:cxn>
                <a:cxn ang="0">
                  <a:pos x="185" y="303"/>
                </a:cxn>
                <a:cxn ang="0">
                  <a:pos x="169" y="307"/>
                </a:cxn>
                <a:cxn ang="0">
                  <a:pos x="160" y="316"/>
                </a:cxn>
                <a:cxn ang="0">
                  <a:pos x="174" y="329"/>
                </a:cxn>
                <a:cxn ang="0">
                  <a:pos x="160" y="349"/>
                </a:cxn>
                <a:cxn ang="0">
                  <a:pos x="145" y="369"/>
                </a:cxn>
                <a:cxn ang="0">
                  <a:pos x="125" y="391"/>
                </a:cxn>
                <a:cxn ang="0">
                  <a:pos x="103" y="380"/>
                </a:cxn>
              </a:cxnLst>
              <a:rect l="0" t="0" r="r" b="b"/>
              <a:pathLst>
                <a:path w="310" h="393">
                  <a:moveTo>
                    <a:pt x="97" y="362"/>
                  </a:moveTo>
                  <a:lnTo>
                    <a:pt x="94" y="349"/>
                  </a:lnTo>
                  <a:lnTo>
                    <a:pt x="88" y="336"/>
                  </a:lnTo>
                  <a:lnTo>
                    <a:pt x="79" y="327"/>
                  </a:lnTo>
                  <a:lnTo>
                    <a:pt x="72" y="316"/>
                  </a:lnTo>
                  <a:lnTo>
                    <a:pt x="70" y="312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1" y="312"/>
                  </a:lnTo>
                  <a:lnTo>
                    <a:pt x="57" y="314"/>
                  </a:lnTo>
                  <a:lnTo>
                    <a:pt x="53" y="312"/>
                  </a:lnTo>
                  <a:lnTo>
                    <a:pt x="50" y="310"/>
                  </a:lnTo>
                  <a:lnTo>
                    <a:pt x="46" y="303"/>
                  </a:lnTo>
                  <a:lnTo>
                    <a:pt x="37" y="301"/>
                  </a:lnTo>
                  <a:lnTo>
                    <a:pt x="24" y="301"/>
                  </a:lnTo>
                  <a:lnTo>
                    <a:pt x="11" y="301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2" y="286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9" y="268"/>
                  </a:lnTo>
                  <a:lnTo>
                    <a:pt x="9" y="264"/>
                  </a:lnTo>
                  <a:lnTo>
                    <a:pt x="9" y="257"/>
                  </a:lnTo>
                  <a:lnTo>
                    <a:pt x="11" y="242"/>
                  </a:lnTo>
                  <a:lnTo>
                    <a:pt x="13" y="228"/>
                  </a:lnTo>
                  <a:lnTo>
                    <a:pt x="15" y="220"/>
                  </a:lnTo>
                  <a:lnTo>
                    <a:pt x="20" y="215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1" y="204"/>
                  </a:lnTo>
                  <a:lnTo>
                    <a:pt x="33" y="200"/>
                  </a:lnTo>
                  <a:lnTo>
                    <a:pt x="33" y="193"/>
                  </a:lnTo>
                  <a:lnTo>
                    <a:pt x="31" y="189"/>
                  </a:lnTo>
                  <a:lnTo>
                    <a:pt x="26" y="182"/>
                  </a:lnTo>
                  <a:lnTo>
                    <a:pt x="28" y="178"/>
                  </a:lnTo>
                  <a:lnTo>
                    <a:pt x="33" y="176"/>
                  </a:lnTo>
                  <a:lnTo>
                    <a:pt x="37" y="173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4"/>
                  </a:lnTo>
                  <a:lnTo>
                    <a:pt x="33" y="149"/>
                  </a:lnTo>
                  <a:lnTo>
                    <a:pt x="35" y="140"/>
                  </a:lnTo>
                  <a:lnTo>
                    <a:pt x="37" y="132"/>
                  </a:lnTo>
                  <a:lnTo>
                    <a:pt x="44" y="125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4" y="110"/>
                  </a:lnTo>
                  <a:lnTo>
                    <a:pt x="68" y="101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66" y="74"/>
                  </a:lnTo>
                  <a:lnTo>
                    <a:pt x="70" y="63"/>
                  </a:lnTo>
                  <a:lnTo>
                    <a:pt x="77" y="50"/>
                  </a:lnTo>
                  <a:lnTo>
                    <a:pt x="83" y="44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1" y="50"/>
                  </a:lnTo>
                  <a:lnTo>
                    <a:pt x="105" y="48"/>
                  </a:lnTo>
                  <a:lnTo>
                    <a:pt x="108" y="44"/>
                  </a:lnTo>
                  <a:lnTo>
                    <a:pt x="112" y="39"/>
                  </a:lnTo>
                  <a:lnTo>
                    <a:pt x="119" y="33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1" y="20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9" y="4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1" y="4"/>
                  </a:lnTo>
                  <a:lnTo>
                    <a:pt x="176" y="6"/>
                  </a:lnTo>
                  <a:lnTo>
                    <a:pt x="178" y="9"/>
                  </a:lnTo>
                  <a:lnTo>
                    <a:pt x="178" y="13"/>
                  </a:lnTo>
                  <a:lnTo>
                    <a:pt x="176" y="20"/>
                  </a:lnTo>
                  <a:lnTo>
                    <a:pt x="178" y="24"/>
                  </a:lnTo>
                  <a:lnTo>
                    <a:pt x="182" y="26"/>
                  </a:lnTo>
                  <a:lnTo>
                    <a:pt x="185" y="28"/>
                  </a:lnTo>
                  <a:lnTo>
                    <a:pt x="189" y="35"/>
                  </a:lnTo>
                  <a:lnTo>
                    <a:pt x="191" y="46"/>
                  </a:lnTo>
                  <a:lnTo>
                    <a:pt x="193" y="52"/>
                  </a:lnTo>
                  <a:lnTo>
                    <a:pt x="196" y="55"/>
                  </a:lnTo>
                  <a:lnTo>
                    <a:pt x="198" y="57"/>
                  </a:lnTo>
                  <a:lnTo>
                    <a:pt x="202" y="57"/>
                  </a:lnTo>
                  <a:lnTo>
                    <a:pt x="207" y="61"/>
                  </a:lnTo>
                  <a:lnTo>
                    <a:pt x="213" y="63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9" y="55"/>
                  </a:lnTo>
                  <a:lnTo>
                    <a:pt x="233" y="48"/>
                  </a:lnTo>
                  <a:lnTo>
                    <a:pt x="235" y="44"/>
                  </a:lnTo>
                  <a:lnTo>
                    <a:pt x="240" y="39"/>
                  </a:lnTo>
                  <a:lnTo>
                    <a:pt x="244" y="41"/>
                  </a:lnTo>
                  <a:lnTo>
                    <a:pt x="248" y="46"/>
                  </a:lnTo>
                  <a:lnTo>
                    <a:pt x="251" y="55"/>
                  </a:lnTo>
                  <a:lnTo>
                    <a:pt x="255" y="59"/>
                  </a:lnTo>
                  <a:lnTo>
                    <a:pt x="262" y="63"/>
                  </a:lnTo>
                  <a:lnTo>
                    <a:pt x="266" y="61"/>
                  </a:lnTo>
                  <a:lnTo>
                    <a:pt x="277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92" y="52"/>
                  </a:lnTo>
                  <a:lnTo>
                    <a:pt x="297" y="55"/>
                  </a:lnTo>
                  <a:lnTo>
                    <a:pt x="306" y="57"/>
                  </a:lnTo>
                  <a:lnTo>
                    <a:pt x="310" y="57"/>
                  </a:lnTo>
                  <a:lnTo>
                    <a:pt x="310" y="61"/>
                  </a:lnTo>
                  <a:lnTo>
                    <a:pt x="308" y="63"/>
                  </a:lnTo>
                  <a:lnTo>
                    <a:pt x="306" y="66"/>
                  </a:lnTo>
                  <a:lnTo>
                    <a:pt x="301" y="66"/>
                  </a:lnTo>
                  <a:lnTo>
                    <a:pt x="297" y="63"/>
                  </a:lnTo>
                  <a:lnTo>
                    <a:pt x="288" y="61"/>
                  </a:lnTo>
                  <a:lnTo>
                    <a:pt x="286" y="61"/>
                  </a:lnTo>
                  <a:lnTo>
                    <a:pt x="284" y="66"/>
                  </a:lnTo>
                  <a:lnTo>
                    <a:pt x="286" y="68"/>
                  </a:lnTo>
                  <a:lnTo>
                    <a:pt x="290" y="70"/>
                  </a:lnTo>
                  <a:lnTo>
                    <a:pt x="292" y="68"/>
                  </a:lnTo>
                  <a:lnTo>
                    <a:pt x="297" y="68"/>
                  </a:lnTo>
                  <a:lnTo>
                    <a:pt x="297" y="74"/>
                  </a:lnTo>
                  <a:lnTo>
                    <a:pt x="290" y="85"/>
                  </a:lnTo>
                  <a:lnTo>
                    <a:pt x="290" y="90"/>
                  </a:lnTo>
                  <a:lnTo>
                    <a:pt x="288" y="92"/>
                  </a:lnTo>
                  <a:lnTo>
                    <a:pt x="286" y="94"/>
                  </a:lnTo>
                  <a:lnTo>
                    <a:pt x="281" y="96"/>
                  </a:lnTo>
                  <a:lnTo>
                    <a:pt x="277" y="99"/>
                  </a:lnTo>
                  <a:lnTo>
                    <a:pt x="275" y="105"/>
                  </a:lnTo>
                  <a:lnTo>
                    <a:pt x="273" y="110"/>
                  </a:lnTo>
                  <a:lnTo>
                    <a:pt x="273" y="114"/>
                  </a:lnTo>
                  <a:lnTo>
                    <a:pt x="270" y="118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66" y="114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59" y="112"/>
                  </a:lnTo>
                  <a:lnTo>
                    <a:pt x="253" y="114"/>
                  </a:lnTo>
                  <a:lnTo>
                    <a:pt x="248" y="118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53" y="125"/>
                  </a:lnTo>
                  <a:lnTo>
                    <a:pt x="257" y="123"/>
                  </a:lnTo>
                  <a:lnTo>
                    <a:pt x="262" y="123"/>
                  </a:lnTo>
                  <a:lnTo>
                    <a:pt x="262" y="127"/>
                  </a:lnTo>
                  <a:lnTo>
                    <a:pt x="259" y="129"/>
                  </a:lnTo>
                  <a:lnTo>
                    <a:pt x="255" y="134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9" y="140"/>
                  </a:lnTo>
                  <a:lnTo>
                    <a:pt x="264" y="143"/>
                  </a:lnTo>
                  <a:lnTo>
                    <a:pt x="266" y="147"/>
                  </a:lnTo>
                  <a:lnTo>
                    <a:pt x="266" y="151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7" y="169"/>
                  </a:lnTo>
                  <a:lnTo>
                    <a:pt x="259" y="171"/>
                  </a:lnTo>
                  <a:lnTo>
                    <a:pt x="264" y="173"/>
                  </a:lnTo>
                  <a:lnTo>
                    <a:pt x="266" y="178"/>
                  </a:lnTo>
                  <a:lnTo>
                    <a:pt x="264" y="187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2" y="195"/>
                  </a:lnTo>
                  <a:lnTo>
                    <a:pt x="259" y="200"/>
                  </a:lnTo>
                  <a:lnTo>
                    <a:pt x="257" y="202"/>
                  </a:lnTo>
                  <a:lnTo>
                    <a:pt x="257" y="206"/>
                  </a:lnTo>
                  <a:lnTo>
                    <a:pt x="262" y="209"/>
                  </a:lnTo>
                  <a:lnTo>
                    <a:pt x="264" y="213"/>
                  </a:lnTo>
                  <a:lnTo>
                    <a:pt x="268" y="217"/>
                  </a:lnTo>
                  <a:lnTo>
                    <a:pt x="268" y="220"/>
                  </a:lnTo>
                  <a:lnTo>
                    <a:pt x="266" y="224"/>
                  </a:lnTo>
                  <a:lnTo>
                    <a:pt x="262" y="224"/>
                  </a:lnTo>
                  <a:lnTo>
                    <a:pt x="257" y="224"/>
                  </a:lnTo>
                  <a:lnTo>
                    <a:pt x="255" y="222"/>
                  </a:lnTo>
                  <a:lnTo>
                    <a:pt x="253" y="220"/>
                  </a:lnTo>
                  <a:lnTo>
                    <a:pt x="251" y="215"/>
                  </a:lnTo>
                  <a:lnTo>
                    <a:pt x="246" y="213"/>
                  </a:lnTo>
                  <a:lnTo>
                    <a:pt x="244" y="213"/>
                  </a:lnTo>
                  <a:lnTo>
                    <a:pt x="242" y="217"/>
                  </a:lnTo>
                  <a:lnTo>
                    <a:pt x="237" y="222"/>
                  </a:lnTo>
                  <a:lnTo>
                    <a:pt x="235" y="226"/>
                  </a:lnTo>
                  <a:lnTo>
                    <a:pt x="237" y="228"/>
                  </a:lnTo>
                  <a:lnTo>
                    <a:pt x="240" y="233"/>
                  </a:lnTo>
                  <a:lnTo>
                    <a:pt x="242" y="235"/>
                  </a:lnTo>
                  <a:lnTo>
                    <a:pt x="242" y="239"/>
                  </a:lnTo>
                  <a:lnTo>
                    <a:pt x="237" y="244"/>
                  </a:lnTo>
                  <a:lnTo>
                    <a:pt x="231" y="248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64"/>
                  </a:lnTo>
                  <a:lnTo>
                    <a:pt x="226" y="268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18" y="272"/>
                  </a:lnTo>
                  <a:lnTo>
                    <a:pt x="211" y="272"/>
                  </a:lnTo>
                  <a:lnTo>
                    <a:pt x="207" y="275"/>
                  </a:lnTo>
                  <a:lnTo>
                    <a:pt x="207" y="277"/>
                  </a:lnTo>
                  <a:lnTo>
                    <a:pt x="209" y="279"/>
                  </a:lnTo>
                  <a:lnTo>
                    <a:pt x="213" y="281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1" y="288"/>
                  </a:lnTo>
                  <a:lnTo>
                    <a:pt x="209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0" y="303"/>
                  </a:lnTo>
                  <a:lnTo>
                    <a:pt x="193" y="305"/>
                  </a:lnTo>
                  <a:lnTo>
                    <a:pt x="189" y="303"/>
                  </a:lnTo>
                  <a:lnTo>
                    <a:pt x="185" y="303"/>
                  </a:lnTo>
                  <a:lnTo>
                    <a:pt x="178" y="305"/>
                  </a:lnTo>
                  <a:lnTo>
                    <a:pt x="174" y="303"/>
                  </a:lnTo>
                  <a:lnTo>
                    <a:pt x="171" y="305"/>
                  </a:lnTo>
                  <a:lnTo>
                    <a:pt x="169" y="307"/>
                  </a:lnTo>
                  <a:lnTo>
                    <a:pt x="165" y="312"/>
                  </a:lnTo>
                  <a:lnTo>
                    <a:pt x="163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6"/>
                  </a:lnTo>
                  <a:lnTo>
                    <a:pt x="165" y="321"/>
                  </a:lnTo>
                  <a:lnTo>
                    <a:pt x="171" y="327"/>
                  </a:lnTo>
                  <a:lnTo>
                    <a:pt x="174" y="329"/>
                  </a:lnTo>
                  <a:lnTo>
                    <a:pt x="171" y="334"/>
                  </a:lnTo>
                  <a:lnTo>
                    <a:pt x="169" y="336"/>
                  </a:lnTo>
                  <a:lnTo>
                    <a:pt x="165" y="340"/>
                  </a:lnTo>
                  <a:lnTo>
                    <a:pt x="160" y="349"/>
                  </a:lnTo>
                  <a:lnTo>
                    <a:pt x="152" y="356"/>
                  </a:lnTo>
                  <a:lnTo>
                    <a:pt x="147" y="358"/>
                  </a:lnTo>
                  <a:lnTo>
                    <a:pt x="147" y="362"/>
                  </a:lnTo>
                  <a:lnTo>
                    <a:pt x="145" y="369"/>
                  </a:lnTo>
                  <a:lnTo>
                    <a:pt x="143" y="373"/>
                  </a:lnTo>
                  <a:lnTo>
                    <a:pt x="134" y="382"/>
                  </a:lnTo>
                  <a:lnTo>
                    <a:pt x="127" y="389"/>
                  </a:lnTo>
                  <a:lnTo>
                    <a:pt x="125" y="391"/>
                  </a:lnTo>
                  <a:lnTo>
                    <a:pt x="121" y="393"/>
                  </a:lnTo>
                  <a:lnTo>
                    <a:pt x="114" y="391"/>
                  </a:lnTo>
                  <a:lnTo>
                    <a:pt x="108" y="391"/>
                  </a:lnTo>
                  <a:lnTo>
                    <a:pt x="103" y="380"/>
                  </a:lnTo>
                  <a:lnTo>
                    <a:pt x="97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08938" y="5481149"/>
              <a:ext cx="362066" cy="258007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31" y="55"/>
                </a:cxn>
                <a:cxn ang="0">
                  <a:pos x="38" y="49"/>
                </a:cxn>
                <a:cxn ang="0">
                  <a:pos x="47" y="44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60" y="31"/>
                </a:cxn>
                <a:cxn ang="0">
                  <a:pos x="69" y="22"/>
                </a:cxn>
                <a:cxn ang="0">
                  <a:pos x="80" y="22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8" y="20"/>
                </a:cxn>
                <a:cxn ang="0">
                  <a:pos x="115" y="11"/>
                </a:cxn>
                <a:cxn ang="0">
                  <a:pos x="130" y="14"/>
                </a:cxn>
                <a:cxn ang="0">
                  <a:pos x="139" y="18"/>
                </a:cxn>
                <a:cxn ang="0">
                  <a:pos x="143" y="14"/>
                </a:cxn>
                <a:cxn ang="0">
                  <a:pos x="148" y="5"/>
                </a:cxn>
                <a:cxn ang="0">
                  <a:pos x="154" y="3"/>
                </a:cxn>
                <a:cxn ang="0">
                  <a:pos x="161" y="3"/>
                </a:cxn>
                <a:cxn ang="0">
                  <a:pos x="174" y="16"/>
                </a:cxn>
                <a:cxn ang="0">
                  <a:pos x="179" y="29"/>
                </a:cxn>
                <a:cxn ang="0">
                  <a:pos x="181" y="44"/>
                </a:cxn>
                <a:cxn ang="0">
                  <a:pos x="168" y="49"/>
                </a:cxn>
                <a:cxn ang="0">
                  <a:pos x="159" y="62"/>
                </a:cxn>
                <a:cxn ang="0">
                  <a:pos x="157" y="71"/>
                </a:cxn>
                <a:cxn ang="0">
                  <a:pos x="154" y="77"/>
                </a:cxn>
                <a:cxn ang="0">
                  <a:pos x="146" y="84"/>
                </a:cxn>
                <a:cxn ang="0">
                  <a:pos x="150" y="90"/>
                </a:cxn>
                <a:cxn ang="0">
                  <a:pos x="150" y="95"/>
                </a:cxn>
                <a:cxn ang="0">
                  <a:pos x="148" y="117"/>
                </a:cxn>
                <a:cxn ang="0">
                  <a:pos x="137" y="126"/>
                </a:cxn>
                <a:cxn ang="0">
                  <a:pos x="126" y="128"/>
                </a:cxn>
                <a:cxn ang="0">
                  <a:pos x="117" y="143"/>
                </a:cxn>
                <a:cxn ang="0">
                  <a:pos x="115" y="152"/>
                </a:cxn>
                <a:cxn ang="0">
                  <a:pos x="99" y="150"/>
                </a:cxn>
                <a:cxn ang="0">
                  <a:pos x="93" y="165"/>
                </a:cxn>
                <a:cxn ang="0">
                  <a:pos x="77" y="172"/>
                </a:cxn>
                <a:cxn ang="0">
                  <a:pos x="73" y="163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5" y="121"/>
                </a:cxn>
                <a:cxn ang="0">
                  <a:pos x="3" y="95"/>
                </a:cxn>
                <a:cxn ang="0">
                  <a:pos x="3" y="77"/>
                </a:cxn>
                <a:cxn ang="0">
                  <a:pos x="9" y="73"/>
                </a:cxn>
              </a:cxnLst>
              <a:rect l="0" t="0" r="r" b="b"/>
              <a:pathLst>
                <a:path w="181" h="172">
                  <a:moveTo>
                    <a:pt x="9" y="73"/>
                  </a:moveTo>
                  <a:lnTo>
                    <a:pt x="14" y="73"/>
                  </a:lnTo>
                  <a:lnTo>
                    <a:pt x="20" y="68"/>
                  </a:lnTo>
                  <a:lnTo>
                    <a:pt x="25" y="64"/>
                  </a:lnTo>
                  <a:lnTo>
                    <a:pt x="29" y="60"/>
                  </a:lnTo>
                  <a:lnTo>
                    <a:pt x="31" y="55"/>
                  </a:lnTo>
                  <a:lnTo>
                    <a:pt x="33" y="51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1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80" y="22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5" y="20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3" y="14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3" y="18"/>
                  </a:lnTo>
                  <a:lnTo>
                    <a:pt x="143" y="14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3"/>
                  </a:lnTo>
                  <a:lnTo>
                    <a:pt x="165" y="9"/>
                  </a:lnTo>
                  <a:lnTo>
                    <a:pt x="172" y="14"/>
                  </a:lnTo>
                  <a:lnTo>
                    <a:pt x="174" y="16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79" y="29"/>
                  </a:lnTo>
                  <a:lnTo>
                    <a:pt x="179" y="33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2" y="44"/>
                  </a:lnTo>
                  <a:lnTo>
                    <a:pt x="168" y="49"/>
                  </a:lnTo>
                  <a:lnTo>
                    <a:pt x="165" y="55"/>
                  </a:lnTo>
                  <a:lnTo>
                    <a:pt x="163" y="60"/>
                  </a:lnTo>
                  <a:lnTo>
                    <a:pt x="159" y="62"/>
                  </a:lnTo>
                  <a:lnTo>
                    <a:pt x="157" y="64"/>
                  </a:lnTo>
                  <a:lnTo>
                    <a:pt x="154" y="68"/>
                  </a:lnTo>
                  <a:lnTo>
                    <a:pt x="157" y="71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4" y="77"/>
                  </a:lnTo>
                  <a:lnTo>
                    <a:pt x="152" y="79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3"/>
                  </a:lnTo>
                  <a:lnTo>
                    <a:pt x="150" y="95"/>
                  </a:lnTo>
                  <a:lnTo>
                    <a:pt x="148" y="104"/>
                  </a:lnTo>
                  <a:lnTo>
                    <a:pt x="148" y="110"/>
                  </a:lnTo>
                  <a:lnTo>
                    <a:pt x="148" y="117"/>
                  </a:lnTo>
                  <a:lnTo>
                    <a:pt x="143" y="119"/>
                  </a:lnTo>
                  <a:lnTo>
                    <a:pt x="141" y="123"/>
                  </a:lnTo>
                  <a:lnTo>
                    <a:pt x="137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26" y="128"/>
                  </a:lnTo>
                  <a:lnTo>
                    <a:pt x="124" y="130"/>
                  </a:lnTo>
                  <a:lnTo>
                    <a:pt x="119" y="137"/>
                  </a:lnTo>
                  <a:lnTo>
                    <a:pt x="117" y="143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2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99" y="150"/>
                  </a:lnTo>
                  <a:lnTo>
                    <a:pt x="97" y="152"/>
                  </a:lnTo>
                  <a:lnTo>
                    <a:pt x="95" y="156"/>
                  </a:lnTo>
                  <a:lnTo>
                    <a:pt x="93" y="165"/>
                  </a:lnTo>
                  <a:lnTo>
                    <a:pt x="86" y="167"/>
                  </a:lnTo>
                  <a:lnTo>
                    <a:pt x="80" y="172"/>
                  </a:lnTo>
                  <a:lnTo>
                    <a:pt x="77" y="172"/>
                  </a:lnTo>
                  <a:lnTo>
                    <a:pt x="77" y="170"/>
                  </a:lnTo>
                  <a:lnTo>
                    <a:pt x="75" y="165"/>
                  </a:lnTo>
                  <a:lnTo>
                    <a:pt x="73" y="163"/>
                  </a:lnTo>
                  <a:lnTo>
                    <a:pt x="71" y="163"/>
                  </a:lnTo>
                  <a:lnTo>
                    <a:pt x="55" y="163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29" y="159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9" y="148"/>
                  </a:lnTo>
                  <a:lnTo>
                    <a:pt x="7" y="143"/>
                  </a:lnTo>
                  <a:lnTo>
                    <a:pt x="7" y="139"/>
                  </a:lnTo>
                  <a:lnTo>
                    <a:pt x="7" y="130"/>
                  </a:lnTo>
                  <a:lnTo>
                    <a:pt x="5" y="121"/>
                  </a:lnTo>
                  <a:lnTo>
                    <a:pt x="3" y="117"/>
                  </a:lnTo>
                  <a:lnTo>
                    <a:pt x="3" y="108"/>
                  </a:lnTo>
                  <a:lnTo>
                    <a:pt x="3" y="95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340962" y="4798630"/>
              <a:ext cx="1092197" cy="673519"/>
            </a:xfrm>
            <a:custGeom>
              <a:avLst/>
              <a:gdLst/>
              <a:ahLst/>
              <a:cxnLst>
                <a:cxn ang="0">
                  <a:pos x="366" y="216"/>
                </a:cxn>
                <a:cxn ang="0">
                  <a:pos x="375" y="227"/>
                </a:cxn>
                <a:cxn ang="0">
                  <a:pos x="399" y="205"/>
                </a:cxn>
                <a:cxn ang="0">
                  <a:pos x="425" y="214"/>
                </a:cxn>
                <a:cxn ang="0">
                  <a:pos x="438" y="196"/>
                </a:cxn>
                <a:cxn ang="0">
                  <a:pos x="454" y="205"/>
                </a:cxn>
                <a:cxn ang="0">
                  <a:pos x="482" y="187"/>
                </a:cxn>
                <a:cxn ang="0">
                  <a:pos x="504" y="176"/>
                </a:cxn>
                <a:cxn ang="0">
                  <a:pos x="518" y="156"/>
                </a:cxn>
                <a:cxn ang="0">
                  <a:pos x="540" y="141"/>
                </a:cxn>
                <a:cxn ang="0">
                  <a:pos x="537" y="119"/>
                </a:cxn>
                <a:cxn ang="0">
                  <a:pos x="511" y="55"/>
                </a:cxn>
                <a:cxn ang="0">
                  <a:pos x="485" y="40"/>
                </a:cxn>
                <a:cxn ang="0">
                  <a:pos x="436" y="31"/>
                </a:cxn>
                <a:cxn ang="0">
                  <a:pos x="432" y="55"/>
                </a:cxn>
                <a:cxn ang="0">
                  <a:pos x="405" y="42"/>
                </a:cxn>
                <a:cxn ang="0">
                  <a:pos x="339" y="71"/>
                </a:cxn>
                <a:cxn ang="0">
                  <a:pos x="317" y="57"/>
                </a:cxn>
                <a:cxn ang="0">
                  <a:pos x="333" y="31"/>
                </a:cxn>
                <a:cxn ang="0">
                  <a:pos x="337" y="0"/>
                </a:cxn>
                <a:cxn ang="0">
                  <a:pos x="306" y="14"/>
                </a:cxn>
                <a:cxn ang="0">
                  <a:pos x="280" y="7"/>
                </a:cxn>
                <a:cxn ang="0">
                  <a:pos x="232" y="5"/>
                </a:cxn>
                <a:cxn ang="0">
                  <a:pos x="218" y="22"/>
                </a:cxn>
                <a:cxn ang="0">
                  <a:pos x="214" y="51"/>
                </a:cxn>
                <a:cxn ang="0">
                  <a:pos x="172" y="35"/>
                </a:cxn>
                <a:cxn ang="0">
                  <a:pos x="161" y="68"/>
                </a:cxn>
                <a:cxn ang="0">
                  <a:pos x="159" y="106"/>
                </a:cxn>
                <a:cxn ang="0">
                  <a:pos x="150" y="137"/>
                </a:cxn>
                <a:cxn ang="0">
                  <a:pos x="132" y="161"/>
                </a:cxn>
                <a:cxn ang="0">
                  <a:pos x="117" y="196"/>
                </a:cxn>
                <a:cxn ang="0">
                  <a:pos x="93" y="251"/>
                </a:cxn>
                <a:cxn ang="0">
                  <a:pos x="75" y="277"/>
                </a:cxn>
                <a:cxn ang="0">
                  <a:pos x="51" y="288"/>
                </a:cxn>
                <a:cxn ang="0">
                  <a:pos x="47" y="312"/>
                </a:cxn>
                <a:cxn ang="0">
                  <a:pos x="18" y="330"/>
                </a:cxn>
                <a:cxn ang="0">
                  <a:pos x="11" y="354"/>
                </a:cxn>
                <a:cxn ang="0">
                  <a:pos x="7" y="385"/>
                </a:cxn>
                <a:cxn ang="0">
                  <a:pos x="16" y="429"/>
                </a:cxn>
                <a:cxn ang="0">
                  <a:pos x="25" y="444"/>
                </a:cxn>
                <a:cxn ang="0">
                  <a:pos x="66" y="444"/>
                </a:cxn>
                <a:cxn ang="0">
                  <a:pos x="58" y="409"/>
                </a:cxn>
                <a:cxn ang="0">
                  <a:pos x="40" y="396"/>
                </a:cxn>
                <a:cxn ang="0">
                  <a:pos x="75" y="367"/>
                </a:cxn>
                <a:cxn ang="0">
                  <a:pos x="126" y="343"/>
                </a:cxn>
                <a:cxn ang="0">
                  <a:pos x="148" y="334"/>
                </a:cxn>
                <a:cxn ang="0">
                  <a:pos x="163" y="323"/>
                </a:cxn>
                <a:cxn ang="0">
                  <a:pos x="179" y="312"/>
                </a:cxn>
                <a:cxn ang="0">
                  <a:pos x="207" y="310"/>
                </a:cxn>
                <a:cxn ang="0">
                  <a:pos x="232" y="297"/>
                </a:cxn>
                <a:cxn ang="0">
                  <a:pos x="249" y="293"/>
                </a:cxn>
                <a:cxn ang="0">
                  <a:pos x="265" y="284"/>
                </a:cxn>
                <a:cxn ang="0">
                  <a:pos x="282" y="271"/>
                </a:cxn>
                <a:cxn ang="0">
                  <a:pos x="280" y="227"/>
                </a:cxn>
                <a:cxn ang="0">
                  <a:pos x="300" y="227"/>
                </a:cxn>
              </a:cxnLst>
              <a:rect l="0" t="0" r="r" b="b"/>
              <a:pathLst>
                <a:path w="546" h="449">
                  <a:moveTo>
                    <a:pt x="344" y="231"/>
                  </a:moveTo>
                  <a:lnTo>
                    <a:pt x="346" y="227"/>
                  </a:lnTo>
                  <a:lnTo>
                    <a:pt x="350" y="227"/>
                  </a:lnTo>
                  <a:lnTo>
                    <a:pt x="357" y="225"/>
                  </a:lnTo>
                  <a:lnTo>
                    <a:pt x="359" y="222"/>
                  </a:lnTo>
                  <a:lnTo>
                    <a:pt x="361" y="220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72" y="211"/>
                  </a:lnTo>
                  <a:lnTo>
                    <a:pt x="375" y="211"/>
                  </a:lnTo>
                  <a:lnTo>
                    <a:pt x="375" y="216"/>
                  </a:lnTo>
                  <a:lnTo>
                    <a:pt x="372" y="222"/>
                  </a:lnTo>
                  <a:lnTo>
                    <a:pt x="372" y="225"/>
                  </a:lnTo>
                  <a:lnTo>
                    <a:pt x="375" y="227"/>
                  </a:lnTo>
                  <a:lnTo>
                    <a:pt x="381" y="227"/>
                  </a:lnTo>
                  <a:lnTo>
                    <a:pt x="386" y="227"/>
                  </a:lnTo>
                  <a:lnTo>
                    <a:pt x="388" y="227"/>
                  </a:lnTo>
                  <a:lnTo>
                    <a:pt x="390" y="222"/>
                  </a:lnTo>
                  <a:lnTo>
                    <a:pt x="392" y="218"/>
                  </a:lnTo>
                  <a:lnTo>
                    <a:pt x="397" y="211"/>
                  </a:lnTo>
                  <a:lnTo>
                    <a:pt x="399" y="205"/>
                  </a:lnTo>
                  <a:lnTo>
                    <a:pt x="401" y="203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10" y="200"/>
                  </a:lnTo>
                  <a:lnTo>
                    <a:pt x="419" y="207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34" y="214"/>
                  </a:lnTo>
                  <a:lnTo>
                    <a:pt x="438" y="214"/>
                  </a:lnTo>
                  <a:lnTo>
                    <a:pt x="438" y="211"/>
                  </a:lnTo>
                  <a:lnTo>
                    <a:pt x="436" y="209"/>
                  </a:lnTo>
                  <a:lnTo>
                    <a:pt x="434" y="207"/>
                  </a:lnTo>
                  <a:lnTo>
                    <a:pt x="434" y="203"/>
                  </a:lnTo>
                  <a:lnTo>
                    <a:pt x="438" y="196"/>
                  </a:lnTo>
                  <a:lnTo>
                    <a:pt x="438" y="192"/>
                  </a:lnTo>
                  <a:lnTo>
                    <a:pt x="438" y="192"/>
                  </a:lnTo>
                  <a:lnTo>
                    <a:pt x="441" y="192"/>
                  </a:lnTo>
                  <a:lnTo>
                    <a:pt x="443" y="196"/>
                  </a:lnTo>
                  <a:lnTo>
                    <a:pt x="447" y="200"/>
                  </a:lnTo>
                  <a:lnTo>
                    <a:pt x="449" y="203"/>
                  </a:lnTo>
                  <a:lnTo>
                    <a:pt x="454" y="205"/>
                  </a:lnTo>
                  <a:lnTo>
                    <a:pt x="458" y="203"/>
                  </a:lnTo>
                  <a:lnTo>
                    <a:pt x="460" y="198"/>
                  </a:lnTo>
                  <a:lnTo>
                    <a:pt x="469" y="196"/>
                  </a:lnTo>
                  <a:lnTo>
                    <a:pt x="474" y="196"/>
                  </a:lnTo>
                  <a:lnTo>
                    <a:pt x="478" y="194"/>
                  </a:lnTo>
                  <a:lnTo>
                    <a:pt x="480" y="189"/>
                  </a:lnTo>
                  <a:lnTo>
                    <a:pt x="482" y="187"/>
                  </a:lnTo>
                  <a:lnTo>
                    <a:pt x="485" y="185"/>
                  </a:lnTo>
                  <a:lnTo>
                    <a:pt x="487" y="183"/>
                  </a:lnTo>
                  <a:lnTo>
                    <a:pt x="489" y="183"/>
                  </a:lnTo>
                  <a:lnTo>
                    <a:pt x="496" y="185"/>
                  </a:lnTo>
                  <a:lnTo>
                    <a:pt x="498" y="183"/>
                  </a:lnTo>
                  <a:lnTo>
                    <a:pt x="502" y="181"/>
                  </a:lnTo>
                  <a:lnTo>
                    <a:pt x="504" y="176"/>
                  </a:lnTo>
                  <a:lnTo>
                    <a:pt x="507" y="172"/>
                  </a:lnTo>
                  <a:lnTo>
                    <a:pt x="507" y="167"/>
                  </a:lnTo>
                  <a:lnTo>
                    <a:pt x="507" y="163"/>
                  </a:lnTo>
                  <a:lnTo>
                    <a:pt x="507" y="159"/>
                  </a:lnTo>
                  <a:lnTo>
                    <a:pt x="511" y="159"/>
                  </a:lnTo>
                  <a:lnTo>
                    <a:pt x="515" y="159"/>
                  </a:lnTo>
                  <a:lnTo>
                    <a:pt x="518" y="156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2" y="148"/>
                  </a:lnTo>
                  <a:lnTo>
                    <a:pt x="522" y="145"/>
                  </a:lnTo>
                  <a:lnTo>
                    <a:pt x="524" y="143"/>
                  </a:lnTo>
                  <a:lnTo>
                    <a:pt x="531" y="143"/>
                  </a:lnTo>
                  <a:lnTo>
                    <a:pt x="540" y="141"/>
                  </a:lnTo>
                  <a:lnTo>
                    <a:pt x="544" y="139"/>
                  </a:lnTo>
                  <a:lnTo>
                    <a:pt x="546" y="137"/>
                  </a:lnTo>
                  <a:lnTo>
                    <a:pt x="544" y="132"/>
                  </a:lnTo>
                  <a:lnTo>
                    <a:pt x="540" y="128"/>
                  </a:lnTo>
                  <a:lnTo>
                    <a:pt x="537" y="123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37" y="117"/>
                  </a:lnTo>
                  <a:lnTo>
                    <a:pt x="540" y="119"/>
                  </a:lnTo>
                  <a:lnTo>
                    <a:pt x="535" y="108"/>
                  </a:lnTo>
                  <a:lnTo>
                    <a:pt x="529" y="90"/>
                  </a:lnTo>
                  <a:lnTo>
                    <a:pt x="526" y="77"/>
                  </a:lnTo>
                  <a:lnTo>
                    <a:pt x="520" y="64"/>
                  </a:lnTo>
                  <a:lnTo>
                    <a:pt x="511" y="55"/>
                  </a:lnTo>
                  <a:lnTo>
                    <a:pt x="504" y="44"/>
                  </a:lnTo>
                  <a:lnTo>
                    <a:pt x="502" y="40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3" y="40"/>
                  </a:lnTo>
                  <a:lnTo>
                    <a:pt x="489" y="42"/>
                  </a:lnTo>
                  <a:lnTo>
                    <a:pt x="485" y="40"/>
                  </a:lnTo>
                  <a:lnTo>
                    <a:pt x="482" y="38"/>
                  </a:lnTo>
                  <a:lnTo>
                    <a:pt x="478" y="31"/>
                  </a:lnTo>
                  <a:lnTo>
                    <a:pt x="469" y="29"/>
                  </a:lnTo>
                  <a:lnTo>
                    <a:pt x="456" y="29"/>
                  </a:lnTo>
                  <a:lnTo>
                    <a:pt x="443" y="29"/>
                  </a:lnTo>
                  <a:lnTo>
                    <a:pt x="438" y="29"/>
                  </a:lnTo>
                  <a:lnTo>
                    <a:pt x="436" y="31"/>
                  </a:lnTo>
                  <a:lnTo>
                    <a:pt x="432" y="33"/>
                  </a:lnTo>
                  <a:lnTo>
                    <a:pt x="432" y="38"/>
                  </a:lnTo>
                  <a:lnTo>
                    <a:pt x="434" y="42"/>
                  </a:lnTo>
                  <a:lnTo>
                    <a:pt x="438" y="46"/>
                  </a:lnTo>
                  <a:lnTo>
                    <a:pt x="438" y="51"/>
                  </a:lnTo>
                  <a:lnTo>
                    <a:pt x="434" y="55"/>
                  </a:lnTo>
                  <a:lnTo>
                    <a:pt x="432" y="55"/>
                  </a:lnTo>
                  <a:lnTo>
                    <a:pt x="425" y="57"/>
                  </a:lnTo>
                  <a:lnTo>
                    <a:pt x="423" y="55"/>
                  </a:lnTo>
                  <a:lnTo>
                    <a:pt x="421" y="53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08" y="42"/>
                  </a:lnTo>
                  <a:lnTo>
                    <a:pt x="405" y="42"/>
                  </a:lnTo>
                  <a:lnTo>
                    <a:pt x="401" y="42"/>
                  </a:lnTo>
                  <a:lnTo>
                    <a:pt x="394" y="46"/>
                  </a:lnTo>
                  <a:lnTo>
                    <a:pt x="390" y="51"/>
                  </a:lnTo>
                  <a:lnTo>
                    <a:pt x="370" y="57"/>
                  </a:lnTo>
                  <a:lnTo>
                    <a:pt x="355" y="64"/>
                  </a:lnTo>
                  <a:lnTo>
                    <a:pt x="348" y="64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8" y="73"/>
                  </a:lnTo>
                  <a:lnTo>
                    <a:pt x="324" y="68"/>
                  </a:lnTo>
                  <a:lnTo>
                    <a:pt x="320" y="64"/>
                  </a:lnTo>
                  <a:lnTo>
                    <a:pt x="317" y="60"/>
                  </a:lnTo>
                  <a:lnTo>
                    <a:pt x="315" y="57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4" y="53"/>
                  </a:lnTo>
                  <a:lnTo>
                    <a:pt x="326" y="49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31" y="33"/>
                  </a:lnTo>
                  <a:lnTo>
                    <a:pt x="333" y="31"/>
                  </a:lnTo>
                  <a:lnTo>
                    <a:pt x="337" y="29"/>
                  </a:lnTo>
                  <a:lnTo>
                    <a:pt x="342" y="27"/>
                  </a:lnTo>
                  <a:lnTo>
                    <a:pt x="346" y="24"/>
                  </a:lnTo>
                  <a:lnTo>
                    <a:pt x="348" y="18"/>
                  </a:lnTo>
                  <a:lnTo>
                    <a:pt x="346" y="9"/>
                  </a:lnTo>
                  <a:lnTo>
                    <a:pt x="342" y="3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4" y="5"/>
                  </a:lnTo>
                  <a:lnTo>
                    <a:pt x="317" y="9"/>
                  </a:lnTo>
                  <a:lnTo>
                    <a:pt x="313" y="11"/>
                  </a:lnTo>
                  <a:lnTo>
                    <a:pt x="306" y="14"/>
                  </a:lnTo>
                  <a:lnTo>
                    <a:pt x="302" y="11"/>
                  </a:lnTo>
                  <a:lnTo>
                    <a:pt x="300" y="7"/>
                  </a:lnTo>
                  <a:lnTo>
                    <a:pt x="300" y="3"/>
                  </a:lnTo>
                  <a:lnTo>
                    <a:pt x="295" y="3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0" y="7"/>
                  </a:lnTo>
                  <a:lnTo>
                    <a:pt x="271" y="11"/>
                  </a:lnTo>
                  <a:lnTo>
                    <a:pt x="256" y="9"/>
                  </a:lnTo>
                  <a:lnTo>
                    <a:pt x="247" y="5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36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7" y="14"/>
                  </a:lnTo>
                  <a:lnTo>
                    <a:pt x="223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4"/>
                  </a:lnTo>
                  <a:lnTo>
                    <a:pt x="225" y="27"/>
                  </a:lnTo>
                  <a:lnTo>
                    <a:pt x="225" y="33"/>
                  </a:lnTo>
                  <a:lnTo>
                    <a:pt x="225" y="40"/>
                  </a:lnTo>
                  <a:lnTo>
                    <a:pt x="223" y="44"/>
                  </a:lnTo>
                  <a:lnTo>
                    <a:pt x="221" y="49"/>
                  </a:lnTo>
                  <a:lnTo>
                    <a:pt x="214" y="51"/>
                  </a:lnTo>
                  <a:lnTo>
                    <a:pt x="210" y="49"/>
                  </a:lnTo>
                  <a:lnTo>
                    <a:pt x="205" y="42"/>
                  </a:lnTo>
                  <a:lnTo>
                    <a:pt x="201" y="38"/>
                  </a:lnTo>
                  <a:lnTo>
                    <a:pt x="194" y="35"/>
                  </a:lnTo>
                  <a:lnTo>
                    <a:pt x="185" y="35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70" y="35"/>
                  </a:lnTo>
                  <a:lnTo>
                    <a:pt x="168" y="38"/>
                  </a:lnTo>
                  <a:lnTo>
                    <a:pt x="166" y="42"/>
                  </a:lnTo>
                  <a:lnTo>
                    <a:pt x="163" y="51"/>
                  </a:lnTo>
                  <a:lnTo>
                    <a:pt x="163" y="60"/>
                  </a:lnTo>
                  <a:lnTo>
                    <a:pt x="163" y="66"/>
                  </a:lnTo>
                  <a:lnTo>
                    <a:pt x="161" y="68"/>
                  </a:lnTo>
                  <a:lnTo>
                    <a:pt x="157" y="71"/>
                  </a:lnTo>
                  <a:lnTo>
                    <a:pt x="152" y="73"/>
                  </a:lnTo>
                  <a:lnTo>
                    <a:pt x="150" y="77"/>
                  </a:lnTo>
                  <a:lnTo>
                    <a:pt x="152" y="88"/>
                  </a:lnTo>
                  <a:lnTo>
                    <a:pt x="157" y="93"/>
                  </a:lnTo>
                  <a:lnTo>
                    <a:pt x="159" y="99"/>
                  </a:lnTo>
                  <a:lnTo>
                    <a:pt x="159" y="106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0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50" y="137"/>
                  </a:lnTo>
                  <a:lnTo>
                    <a:pt x="148" y="143"/>
                  </a:lnTo>
                  <a:lnTo>
                    <a:pt x="143" y="145"/>
                  </a:lnTo>
                  <a:lnTo>
                    <a:pt x="139" y="148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0" y="163"/>
                  </a:lnTo>
                  <a:lnTo>
                    <a:pt x="128" y="165"/>
                  </a:lnTo>
                  <a:lnTo>
                    <a:pt x="124" y="170"/>
                  </a:lnTo>
                  <a:lnTo>
                    <a:pt x="121" y="174"/>
                  </a:lnTo>
                  <a:lnTo>
                    <a:pt x="117" y="181"/>
                  </a:lnTo>
                  <a:lnTo>
                    <a:pt x="117" y="187"/>
                  </a:lnTo>
                  <a:lnTo>
                    <a:pt x="117" y="196"/>
                  </a:lnTo>
                  <a:lnTo>
                    <a:pt x="119" y="205"/>
                  </a:lnTo>
                  <a:lnTo>
                    <a:pt x="117" y="218"/>
                  </a:lnTo>
                  <a:lnTo>
                    <a:pt x="115" y="229"/>
                  </a:lnTo>
                  <a:lnTo>
                    <a:pt x="113" y="236"/>
                  </a:lnTo>
                  <a:lnTo>
                    <a:pt x="104" y="238"/>
                  </a:lnTo>
                  <a:lnTo>
                    <a:pt x="99" y="244"/>
                  </a:lnTo>
                  <a:lnTo>
                    <a:pt x="93" y="251"/>
                  </a:lnTo>
                  <a:lnTo>
                    <a:pt x="82" y="255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5" y="262"/>
                  </a:lnTo>
                  <a:lnTo>
                    <a:pt x="75" y="266"/>
                  </a:lnTo>
                  <a:lnTo>
                    <a:pt x="75" y="271"/>
                  </a:lnTo>
                  <a:lnTo>
                    <a:pt x="75" y="277"/>
                  </a:lnTo>
                  <a:lnTo>
                    <a:pt x="75" y="282"/>
                  </a:lnTo>
                  <a:lnTo>
                    <a:pt x="71" y="286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5" y="290"/>
                  </a:lnTo>
                  <a:lnTo>
                    <a:pt x="51" y="288"/>
                  </a:lnTo>
                  <a:lnTo>
                    <a:pt x="49" y="288"/>
                  </a:lnTo>
                  <a:lnTo>
                    <a:pt x="49" y="290"/>
                  </a:lnTo>
                  <a:lnTo>
                    <a:pt x="49" y="295"/>
                  </a:lnTo>
                  <a:lnTo>
                    <a:pt x="49" y="304"/>
                  </a:lnTo>
                  <a:lnTo>
                    <a:pt x="49" y="308"/>
                  </a:lnTo>
                  <a:lnTo>
                    <a:pt x="51" y="310"/>
                  </a:lnTo>
                  <a:lnTo>
                    <a:pt x="47" y="312"/>
                  </a:lnTo>
                  <a:lnTo>
                    <a:pt x="42" y="315"/>
                  </a:lnTo>
                  <a:lnTo>
                    <a:pt x="36" y="315"/>
                  </a:lnTo>
                  <a:lnTo>
                    <a:pt x="29" y="315"/>
                  </a:lnTo>
                  <a:lnTo>
                    <a:pt x="25" y="317"/>
                  </a:lnTo>
                  <a:lnTo>
                    <a:pt x="22" y="319"/>
                  </a:lnTo>
                  <a:lnTo>
                    <a:pt x="20" y="323"/>
                  </a:lnTo>
                  <a:lnTo>
                    <a:pt x="18" y="330"/>
                  </a:lnTo>
                  <a:lnTo>
                    <a:pt x="16" y="334"/>
                  </a:lnTo>
                  <a:lnTo>
                    <a:pt x="14" y="337"/>
                  </a:lnTo>
                  <a:lnTo>
                    <a:pt x="9" y="339"/>
                  </a:lnTo>
                  <a:lnTo>
                    <a:pt x="3" y="345"/>
                  </a:lnTo>
                  <a:lnTo>
                    <a:pt x="0" y="352"/>
                  </a:lnTo>
                  <a:lnTo>
                    <a:pt x="5" y="354"/>
                  </a:lnTo>
                  <a:lnTo>
                    <a:pt x="11" y="354"/>
                  </a:lnTo>
                  <a:lnTo>
                    <a:pt x="18" y="354"/>
                  </a:lnTo>
                  <a:lnTo>
                    <a:pt x="20" y="356"/>
                  </a:lnTo>
                  <a:lnTo>
                    <a:pt x="18" y="359"/>
                  </a:lnTo>
                  <a:lnTo>
                    <a:pt x="16" y="361"/>
                  </a:lnTo>
                  <a:lnTo>
                    <a:pt x="9" y="370"/>
                  </a:lnTo>
                  <a:lnTo>
                    <a:pt x="7" y="378"/>
                  </a:lnTo>
                  <a:lnTo>
                    <a:pt x="7" y="385"/>
                  </a:lnTo>
                  <a:lnTo>
                    <a:pt x="5" y="394"/>
                  </a:lnTo>
                  <a:lnTo>
                    <a:pt x="5" y="403"/>
                  </a:lnTo>
                  <a:lnTo>
                    <a:pt x="7" y="407"/>
                  </a:lnTo>
                  <a:lnTo>
                    <a:pt x="9" y="409"/>
                  </a:lnTo>
                  <a:lnTo>
                    <a:pt x="11" y="418"/>
                  </a:lnTo>
                  <a:lnTo>
                    <a:pt x="14" y="425"/>
                  </a:lnTo>
                  <a:lnTo>
                    <a:pt x="16" y="429"/>
                  </a:lnTo>
                  <a:lnTo>
                    <a:pt x="18" y="431"/>
                  </a:lnTo>
                  <a:lnTo>
                    <a:pt x="25" y="433"/>
                  </a:lnTo>
                  <a:lnTo>
                    <a:pt x="29" y="433"/>
                  </a:lnTo>
                  <a:lnTo>
                    <a:pt x="31" y="436"/>
                  </a:lnTo>
                  <a:lnTo>
                    <a:pt x="31" y="438"/>
                  </a:lnTo>
                  <a:lnTo>
                    <a:pt x="29" y="440"/>
                  </a:lnTo>
                  <a:lnTo>
                    <a:pt x="25" y="444"/>
                  </a:lnTo>
                  <a:lnTo>
                    <a:pt x="25" y="447"/>
                  </a:lnTo>
                  <a:lnTo>
                    <a:pt x="29" y="449"/>
                  </a:lnTo>
                  <a:lnTo>
                    <a:pt x="36" y="449"/>
                  </a:lnTo>
                  <a:lnTo>
                    <a:pt x="44" y="449"/>
                  </a:lnTo>
                  <a:lnTo>
                    <a:pt x="55" y="449"/>
                  </a:lnTo>
                  <a:lnTo>
                    <a:pt x="62" y="449"/>
                  </a:lnTo>
                  <a:lnTo>
                    <a:pt x="66" y="444"/>
                  </a:lnTo>
                  <a:lnTo>
                    <a:pt x="69" y="440"/>
                  </a:lnTo>
                  <a:lnTo>
                    <a:pt x="71" y="433"/>
                  </a:lnTo>
                  <a:lnTo>
                    <a:pt x="69" y="429"/>
                  </a:lnTo>
                  <a:lnTo>
                    <a:pt x="66" y="427"/>
                  </a:lnTo>
                  <a:lnTo>
                    <a:pt x="58" y="420"/>
                  </a:lnTo>
                  <a:lnTo>
                    <a:pt x="55" y="411"/>
                  </a:lnTo>
                  <a:lnTo>
                    <a:pt x="58" y="409"/>
                  </a:lnTo>
                  <a:lnTo>
                    <a:pt x="58" y="405"/>
                  </a:lnTo>
                  <a:lnTo>
                    <a:pt x="58" y="405"/>
                  </a:lnTo>
                  <a:lnTo>
                    <a:pt x="53" y="403"/>
                  </a:lnTo>
                  <a:lnTo>
                    <a:pt x="49" y="403"/>
                  </a:lnTo>
                  <a:lnTo>
                    <a:pt x="42" y="403"/>
                  </a:lnTo>
                  <a:lnTo>
                    <a:pt x="40" y="398"/>
                  </a:lnTo>
                  <a:lnTo>
                    <a:pt x="40" y="396"/>
                  </a:lnTo>
                  <a:lnTo>
                    <a:pt x="47" y="387"/>
                  </a:lnTo>
                  <a:lnTo>
                    <a:pt x="53" y="381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1"/>
                  </a:lnTo>
                  <a:lnTo>
                    <a:pt x="71" y="374"/>
                  </a:lnTo>
                  <a:lnTo>
                    <a:pt x="75" y="367"/>
                  </a:lnTo>
                  <a:lnTo>
                    <a:pt x="80" y="361"/>
                  </a:lnTo>
                  <a:lnTo>
                    <a:pt x="84" y="356"/>
                  </a:lnTo>
                  <a:lnTo>
                    <a:pt x="88" y="354"/>
                  </a:lnTo>
                  <a:lnTo>
                    <a:pt x="95" y="352"/>
                  </a:lnTo>
                  <a:lnTo>
                    <a:pt x="102" y="345"/>
                  </a:lnTo>
                  <a:lnTo>
                    <a:pt x="115" y="345"/>
                  </a:lnTo>
                  <a:lnTo>
                    <a:pt x="126" y="343"/>
                  </a:lnTo>
                  <a:lnTo>
                    <a:pt x="130" y="339"/>
                  </a:lnTo>
                  <a:lnTo>
                    <a:pt x="132" y="334"/>
                  </a:lnTo>
                  <a:lnTo>
                    <a:pt x="135" y="332"/>
                  </a:lnTo>
                  <a:lnTo>
                    <a:pt x="139" y="334"/>
                  </a:lnTo>
                  <a:lnTo>
                    <a:pt x="141" y="339"/>
                  </a:lnTo>
                  <a:lnTo>
                    <a:pt x="146" y="337"/>
                  </a:lnTo>
                  <a:lnTo>
                    <a:pt x="148" y="334"/>
                  </a:lnTo>
                  <a:lnTo>
                    <a:pt x="150" y="334"/>
                  </a:lnTo>
                  <a:lnTo>
                    <a:pt x="154" y="330"/>
                  </a:lnTo>
                  <a:lnTo>
                    <a:pt x="159" y="323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1" y="321"/>
                  </a:lnTo>
                  <a:lnTo>
                    <a:pt x="163" y="323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26"/>
                  </a:lnTo>
                  <a:lnTo>
                    <a:pt x="172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79" y="312"/>
                  </a:lnTo>
                  <a:lnTo>
                    <a:pt x="183" y="315"/>
                  </a:lnTo>
                  <a:lnTo>
                    <a:pt x="190" y="317"/>
                  </a:lnTo>
                  <a:lnTo>
                    <a:pt x="196" y="319"/>
                  </a:lnTo>
                  <a:lnTo>
                    <a:pt x="201" y="319"/>
                  </a:lnTo>
                  <a:lnTo>
                    <a:pt x="203" y="315"/>
                  </a:lnTo>
                  <a:lnTo>
                    <a:pt x="205" y="310"/>
                  </a:lnTo>
                  <a:lnTo>
                    <a:pt x="207" y="310"/>
                  </a:lnTo>
                  <a:lnTo>
                    <a:pt x="210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1" y="308"/>
                  </a:lnTo>
                  <a:lnTo>
                    <a:pt x="223" y="306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38" y="297"/>
                  </a:lnTo>
                  <a:lnTo>
                    <a:pt x="243" y="299"/>
                  </a:lnTo>
                  <a:lnTo>
                    <a:pt x="247" y="299"/>
                  </a:lnTo>
                  <a:lnTo>
                    <a:pt x="249" y="297"/>
                  </a:lnTo>
                  <a:lnTo>
                    <a:pt x="249" y="293"/>
                  </a:lnTo>
                  <a:lnTo>
                    <a:pt x="249" y="284"/>
                  </a:lnTo>
                  <a:lnTo>
                    <a:pt x="251" y="277"/>
                  </a:lnTo>
                  <a:lnTo>
                    <a:pt x="256" y="275"/>
                  </a:lnTo>
                  <a:lnTo>
                    <a:pt x="258" y="275"/>
                  </a:lnTo>
                  <a:lnTo>
                    <a:pt x="260" y="277"/>
                  </a:lnTo>
                  <a:lnTo>
                    <a:pt x="262" y="282"/>
                  </a:lnTo>
                  <a:lnTo>
                    <a:pt x="265" y="284"/>
                  </a:lnTo>
                  <a:lnTo>
                    <a:pt x="267" y="286"/>
                  </a:lnTo>
                  <a:lnTo>
                    <a:pt x="269" y="284"/>
                  </a:lnTo>
                  <a:lnTo>
                    <a:pt x="269" y="282"/>
                  </a:lnTo>
                  <a:lnTo>
                    <a:pt x="273" y="273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291" y="266"/>
                  </a:lnTo>
                  <a:lnTo>
                    <a:pt x="291" y="258"/>
                  </a:lnTo>
                  <a:lnTo>
                    <a:pt x="287" y="249"/>
                  </a:lnTo>
                  <a:lnTo>
                    <a:pt x="289" y="242"/>
                  </a:lnTo>
                  <a:lnTo>
                    <a:pt x="284" y="233"/>
                  </a:lnTo>
                  <a:lnTo>
                    <a:pt x="280" y="227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84" y="222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295" y="222"/>
                  </a:lnTo>
                  <a:lnTo>
                    <a:pt x="300" y="227"/>
                  </a:lnTo>
                  <a:lnTo>
                    <a:pt x="309" y="236"/>
                  </a:lnTo>
                  <a:lnTo>
                    <a:pt x="315" y="242"/>
                  </a:lnTo>
                  <a:lnTo>
                    <a:pt x="315" y="242"/>
                  </a:lnTo>
                  <a:lnTo>
                    <a:pt x="344" y="231"/>
                  </a:lnTo>
                  <a:lnTo>
                    <a:pt x="344" y="23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44819" y="4720628"/>
              <a:ext cx="1114201" cy="619517"/>
            </a:xfrm>
            <a:custGeom>
              <a:avLst/>
              <a:gdLst/>
              <a:ahLst/>
              <a:cxnLst>
                <a:cxn ang="0">
                  <a:pos x="387" y="391"/>
                </a:cxn>
                <a:cxn ang="0">
                  <a:pos x="361" y="413"/>
                </a:cxn>
                <a:cxn ang="0">
                  <a:pos x="346" y="397"/>
                </a:cxn>
                <a:cxn ang="0">
                  <a:pos x="304" y="397"/>
                </a:cxn>
                <a:cxn ang="0">
                  <a:pos x="273" y="411"/>
                </a:cxn>
                <a:cxn ang="0">
                  <a:pos x="247" y="408"/>
                </a:cxn>
                <a:cxn ang="0">
                  <a:pos x="218" y="397"/>
                </a:cxn>
                <a:cxn ang="0">
                  <a:pos x="192" y="380"/>
                </a:cxn>
                <a:cxn ang="0">
                  <a:pos x="163" y="340"/>
                </a:cxn>
                <a:cxn ang="0">
                  <a:pos x="176" y="312"/>
                </a:cxn>
                <a:cxn ang="0">
                  <a:pos x="141" y="307"/>
                </a:cxn>
                <a:cxn ang="0">
                  <a:pos x="112" y="303"/>
                </a:cxn>
                <a:cxn ang="0">
                  <a:pos x="84" y="290"/>
                </a:cxn>
                <a:cxn ang="0">
                  <a:pos x="95" y="261"/>
                </a:cxn>
                <a:cxn ang="0">
                  <a:pos x="123" y="246"/>
                </a:cxn>
                <a:cxn ang="0">
                  <a:pos x="115" y="204"/>
                </a:cxn>
                <a:cxn ang="0">
                  <a:pos x="86" y="204"/>
                </a:cxn>
                <a:cxn ang="0">
                  <a:pos x="68" y="208"/>
                </a:cxn>
                <a:cxn ang="0">
                  <a:pos x="51" y="191"/>
                </a:cxn>
                <a:cxn ang="0">
                  <a:pos x="27" y="178"/>
                </a:cxn>
                <a:cxn ang="0">
                  <a:pos x="11" y="184"/>
                </a:cxn>
                <a:cxn ang="0">
                  <a:pos x="2" y="160"/>
                </a:cxn>
                <a:cxn ang="0">
                  <a:pos x="44" y="138"/>
                </a:cxn>
                <a:cxn ang="0">
                  <a:pos x="86" y="153"/>
                </a:cxn>
                <a:cxn ang="0">
                  <a:pos x="121" y="153"/>
                </a:cxn>
                <a:cxn ang="0">
                  <a:pos x="139" y="129"/>
                </a:cxn>
                <a:cxn ang="0">
                  <a:pos x="167" y="114"/>
                </a:cxn>
                <a:cxn ang="0">
                  <a:pos x="198" y="85"/>
                </a:cxn>
                <a:cxn ang="0">
                  <a:pos x="220" y="103"/>
                </a:cxn>
                <a:cxn ang="0">
                  <a:pos x="244" y="112"/>
                </a:cxn>
                <a:cxn ang="0">
                  <a:pos x="273" y="83"/>
                </a:cxn>
                <a:cxn ang="0">
                  <a:pos x="299" y="90"/>
                </a:cxn>
                <a:cxn ang="0">
                  <a:pos x="324" y="72"/>
                </a:cxn>
                <a:cxn ang="0">
                  <a:pos x="341" y="55"/>
                </a:cxn>
                <a:cxn ang="0">
                  <a:pos x="374" y="37"/>
                </a:cxn>
                <a:cxn ang="0">
                  <a:pos x="394" y="15"/>
                </a:cxn>
                <a:cxn ang="0">
                  <a:pos x="407" y="26"/>
                </a:cxn>
                <a:cxn ang="0">
                  <a:pos x="425" y="28"/>
                </a:cxn>
                <a:cxn ang="0">
                  <a:pos x="445" y="6"/>
                </a:cxn>
                <a:cxn ang="0">
                  <a:pos x="478" y="2"/>
                </a:cxn>
                <a:cxn ang="0">
                  <a:pos x="486" y="30"/>
                </a:cxn>
                <a:cxn ang="0">
                  <a:pos x="497" y="61"/>
                </a:cxn>
                <a:cxn ang="0">
                  <a:pos x="475" y="112"/>
                </a:cxn>
                <a:cxn ang="0">
                  <a:pos x="497" y="98"/>
                </a:cxn>
                <a:cxn ang="0">
                  <a:pos x="513" y="131"/>
                </a:cxn>
                <a:cxn ang="0">
                  <a:pos x="535" y="125"/>
                </a:cxn>
                <a:cxn ang="0">
                  <a:pos x="557" y="151"/>
                </a:cxn>
                <a:cxn ang="0">
                  <a:pos x="548" y="182"/>
                </a:cxn>
                <a:cxn ang="0">
                  <a:pos x="530" y="208"/>
                </a:cxn>
                <a:cxn ang="0">
                  <a:pos x="515" y="239"/>
                </a:cxn>
                <a:cxn ang="0">
                  <a:pos x="497" y="296"/>
                </a:cxn>
                <a:cxn ang="0">
                  <a:pos x="473" y="323"/>
                </a:cxn>
                <a:cxn ang="0">
                  <a:pos x="453" y="342"/>
                </a:cxn>
                <a:cxn ang="0">
                  <a:pos x="449" y="362"/>
                </a:cxn>
                <a:cxn ang="0">
                  <a:pos x="418" y="375"/>
                </a:cxn>
                <a:cxn ang="0">
                  <a:pos x="398" y="404"/>
                </a:cxn>
              </a:cxnLst>
              <a:rect l="0" t="0" r="r" b="b"/>
              <a:pathLst>
                <a:path w="557" h="413">
                  <a:moveTo>
                    <a:pt x="398" y="404"/>
                  </a:moveTo>
                  <a:lnTo>
                    <a:pt x="394" y="400"/>
                  </a:lnTo>
                  <a:lnTo>
                    <a:pt x="392" y="393"/>
                  </a:lnTo>
                  <a:lnTo>
                    <a:pt x="390" y="389"/>
                  </a:lnTo>
                  <a:lnTo>
                    <a:pt x="387" y="389"/>
                  </a:lnTo>
                  <a:lnTo>
                    <a:pt x="387" y="389"/>
                  </a:lnTo>
                  <a:lnTo>
                    <a:pt x="387" y="391"/>
                  </a:lnTo>
                  <a:lnTo>
                    <a:pt x="387" y="397"/>
                  </a:lnTo>
                  <a:lnTo>
                    <a:pt x="387" y="404"/>
                  </a:lnTo>
                  <a:lnTo>
                    <a:pt x="385" y="408"/>
                  </a:lnTo>
                  <a:lnTo>
                    <a:pt x="383" y="411"/>
                  </a:lnTo>
                  <a:lnTo>
                    <a:pt x="376" y="411"/>
                  </a:lnTo>
                  <a:lnTo>
                    <a:pt x="368" y="413"/>
                  </a:lnTo>
                  <a:lnTo>
                    <a:pt x="361" y="413"/>
                  </a:lnTo>
                  <a:lnTo>
                    <a:pt x="357" y="411"/>
                  </a:lnTo>
                  <a:lnTo>
                    <a:pt x="354" y="408"/>
                  </a:lnTo>
                  <a:lnTo>
                    <a:pt x="354" y="404"/>
                  </a:lnTo>
                  <a:lnTo>
                    <a:pt x="354" y="402"/>
                  </a:lnTo>
                  <a:lnTo>
                    <a:pt x="352" y="400"/>
                  </a:lnTo>
                  <a:lnTo>
                    <a:pt x="350" y="397"/>
                  </a:lnTo>
                  <a:lnTo>
                    <a:pt x="346" y="397"/>
                  </a:lnTo>
                  <a:lnTo>
                    <a:pt x="335" y="400"/>
                  </a:lnTo>
                  <a:lnTo>
                    <a:pt x="328" y="397"/>
                  </a:lnTo>
                  <a:lnTo>
                    <a:pt x="324" y="393"/>
                  </a:lnTo>
                  <a:lnTo>
                    <a:pt x="321" y="391"/>
                  </a:lnTo>
                  <a:lnTo>
                    <a:pt x="319" y="391"/>
                  </a:lnTo>
                  <a:lnTo>
                    <a:pt x="315" y="393"/>
                  </a:lnTo>
                  <a:lnTo>
                    <a:pt x="304" y="397"/>
                  </a:lnTo>
                  <a:lnTo>
                    <a:pt x="293" y="400"/>
                  </a:lnTo>
                  <a:lnTo>
                    <a:pt x="291" y="404"/>
                  </a:lnTo>
                  <a:lnTo>
                    <a:pt x="291" y="406"/>
                  </a:lnTo>
                  <a:lnTo>
                    <a:pt x="288" y="408"/>
                  </a:lnTo>
                  <a:lnTo>
                    <a:pt x="282" y="411"/>
                  </a:lnTo>
                  <a:lnTo>
                    <a:pt x="277" y="411"/>
                  </a:lnTo>
                  <a:lnTo>
                    <a:pt x="273" y="411"/>
                  </a:lnTo>
                  <a:lnTo>
                    <a:pt x="273" y="408"/>
                  </a:lnTo>
                  <a:lnTo>
                    <a:pt x="266" y="402"/>
                  </a:lnTo>
                  <a:lnTo>
                    <a:pt x="264" y="400"/>
                  </a:lnTo>
                  <a:lnTo>
                    <a:pt x="260" y="400"/>
                  </a:lnTo>
                  <a:lnTo>
                    <a:pt x="255" y="402"/>
                  </a:lnTo>
                  <a:lnTo>
                    <a:pt x="251" y="404"/>
                  </a:lnTo>
                  <a:lnTo>
                    <a:pt x="247" y="408"/>
                  </a:lnTo>
                  <a:lnTo>
                    <a:pt x="240" y="411"/>
                  </a:lnTo>
                  <a:lnTo>
                    <a:pt x="236" y="408"/>
                  </a:lnTo>
                  <a:lnTo>
                    <a:pt x="231" y="406"/>
                  </a:lnTo>
                  <a:lnTo>
                    <a:pt x="229" y="402"/>
                  </a:lnTo>
                  <a:lnTo>
                    <a:pt x="227" y="400"/>
                  </a:lnTo>
                  <a:lnTo>
                    <a:pt x="225" y="397"/>
                  </a:lnTo>
                  <a:lnTo>
                    <a:pt x="218" y="397"/>
                  </a:lnTo>
                  <a:lnTo>
                    <a:pt x="211" y="397"/>
                  </a:lnTo>
                  <a:lnTo>
                    <a:pt x="207" y="393"/>
                  </a:lnTo>
                  <a:lnTo>
                    <a:pt x="203" y="391"/>
                  </a:lnTo>
                  <a:lnTo>
                    <a:pt x="200" y="386"/>
                  </a:lnTo>
                  <a:lnTo>
                    <a:pt x="196" y="382"/>
                  </a:lnTo>
                  <a:lnTo>
                    <a:pt x="194" y="380"/>
                  </a:lnTo>
                  <a:lnTo>
                    <a:pt x="192" y="380"/>
                  </a:lnTo>
                  <a:lnTo>
                    <a:pt x="185" y="378"/>
                  </a:lnTo>
                  <a:lnTo>
                    <a:pt x="176" y="375"/>
                  </a:lnTo>
                  <a:lnTo>
                    <a:pt x="172" y="373"/>
                  </a:lnTo>
                  <a:lnTo>
                    <a:pt x="172" y="369"/>
                  </a:lnTo>
                  <a:lnTo>
                    <a:pt x="172" y="362"/>
                  </a:lnTo>
                  <a:lnTo>
                    <a:pt x="170" y="351"/>
                  </a:lnTo>
                  <a:lnTo>
                    <a:pt x="163" y="340"/>
                  </a:lnTo>
                  <a:lnTo>
                    <a:pt x="163" y="336"/>
                  </a:lnTo>
                  <a:lnTo>
                    <a:pt x="163" y="331"/>
                  </a:lnTo>
                  <a:lnTo>
                    <a:pt x="170" y="327"/>
                  </a:lnTo>
                  <a:lnTo>
                    <a:pt x="174" y="323"/>
                  </a:lnTo>
                  <a:lnTo>
                    <a:pt x="181" y="318"/>
                  </a:lnTo>
                  <a:lnTo>
                    <a:pt x="181" y="314"/>
                  </a:lnTo>
                  <a:lnTo>
                    <a:pt x="176" y="312"/>
                  </a:lnTo>
                  <a:lnTo>
                    <a:pt x="172" y="307"/>
                  </a:lnTo>
                  <a:lnTo>
                    <a:pt x="167" y="303"/>
                  </a:lnTo>
                  <a:lnTo>
                    <a:pt x="163" y="303"/>
                  </a:lnTo>
                  <a:lnTo>
                    <a:pt x="159" y="303"/>
                  </a:lnTo>
                  <a:lnTo>
                    <a:pt x="154" y="307"/>
                  </a:lnTo>
                  <a:lnTo>
                    <a:pt x="145" y="310"/>
                  </a:lnTo>
                  <a:lnTo>
                    <a:pt x="141" y="307"/>
                  </a:lnTo>
                  <a:lnTo>
                    <a:pt x="137" y="305"/>
                  </a:lnTo>
                  <a:lnTo>
                    <a:pt x="132" y="301"/>
                  </a:lnTo>
                  <a:lnTo>
                    <a:pt x="130" y="299"/>
                  </a:lnTo>
                  <a:lnTo>
                    <a:pt x="126" y="296"/>
                  </a:lnTo>
                  <a:lnTo>
                    <a:pt x="123" y="296"/>
                  </a:lnTo>
                  <a:lnTo>
                    <a:pt x="117" y="301"/>
                  </a:lnTo>
                  <a:lnTo>
                    <a:pt x="112" y="303"/>
                  </a:lnTo>
                  <a:lnTo>
                    <a:pt x="108" y="303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5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2" y="285"/>
                  </a:lnTo>
                  <a:lnTo>
                    <a:pt x="79" y="279"/>
                  </a:lnTo>
                  <a:lnTo>
                    <a:pt x="82" y="274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3" y="266"/>
                  </a:lnTo>
                  <a:lnTo>
                    <a:pt x="95" y="261"/>
                  </a:lnTo>
                  <a:lnTo>
                    <a:pt x="97" y="257"/>
                  </a:lnTo>
                  <a:lnTo>
                    <a:pt x="99" y="255"/>
                  </a:lnTo>
                  <a:lnTo>
                    <a:pt x="101" y="252"/>
                  </a:lnTo>
                  <a:lnTo>
                    <a:pt x="108" y="252"/>
                  </a:lnTo>
                  <a:lnTo>
                    <a:pt x="115" y="252"/>
                  </a:lnTo>
                  <a:lnTo>
                    <a:pt x="119" y="252"/>
                  </a:lnTo>
                  <a:lnTo>
                    <a:pt x="123" y="246"/>
                  </a:lnTo>
                  <a:lnTo>
                    <a:pt x="126" y="239"/>
                  </a:lnTo>
                  <a:lnTo>
                    <a:pt x="126" y="230"/>
                  </a:lnTo>
                  <a:lnTo>
                    <a:pt x="126" y="222"/>
                  </a:lnTo>
                  <a:lnTo>
                    <a:pt x="123" y="217"/>
                  </a:lnTo>
                  <a:lnTo>
                    <a:pt x="121" y="213"/>
                  </a:lnTo>
                  <a:lnTo>
                    <a:pt x="117" y="208"/>
                  </a:lnTo>
                  <a:lnTo>
                    <a:pt x="115" y="204"/>
                  </a:lnTo>
                  <a:lnTo>
                    <a:pt x="112" y="204"/>
                  </a:lnTo>
                  <a:lnTo>
                    <a:pt x="110" y="206"/>
                  </a:lnTo>
                  <a:lnTo>
                    <a:pt x="106" y="208"/>
                  </a:lnTo>
                  <a:lnTo>
                    <a:pt x="99" y="208"/>
                  </a:lnTo>
                  <a:lnTo>
                    <a:pt x="95" y="211"/>
                  </a:lnTo>
                  <a:lnTo>
                    <a:pt x="88" y="208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5" y="204"/>
                  </a:lnTo>
                  <a:lnTo>
                    <a:pt x="73" y="208"/>
                  </a:lnTo>
                  <a:lnTo>
                    <a:pt x="71" y="208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3" y="200"/>
                  </a:lnTo>
                  <a:lnTo>
                    <a:pt x="51" y="195"/>
                  </a:lnTo>
                  <a:lnTo>
                    <a:pt x="51" y="191"/>
                  </a:lnTo>
                  <a:lnTo>
                    <a:pt x="49" y="186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38" y="182"/>
                  </a:lnTo>
                  <a:lnTo>
                    <a:pt x="33" y="182"/>
                  </a:lnTo>
                  <a:lnTo>
                    <a:pt x="31" y="182"/>
                  </a:lnTo>
                  <a:lnTo>
                    <a:pt x="27" y="178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5"/>
                  </a:lnTo>
                  <a:lnTo>
                    <a:pt x="16" y="180"/>
                  </a:lnTo>
                  <a:lnTo>
                    <a:pt x="13" y="184"/>
                  </a:lnTo>
                  <a:lnTo>
                    <a:pt x="11" y="184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5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11" y="160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24" y="160"/>
                  </a:lnTo>
                  <a:lnTo>
                    <a:pt x="29" y="153"/>
                  </a:lnTo>
                  <a:lnTo>
                    <a:pt x="38" y="145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62" y="136"/>
                  </a:lnTo>
                  <a:lnTo>
                    <a:pt x="71" y="145"/>
                  </a:lnTo>
                  <a:lnTo>
                    <a:pt x="77" y="149"/>
                  </a:lnTo>
                  <a:lnTo>
                    <a:pt x="86" y="153"/>
                  </a:lnTo>
                  <a:lnTo>
                    <a:pt x="93" y="153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7" y="158"/>
                  </a:lnTo>
                  <a:lnTo>
                    <a:pt x="121" y="153"/>
                  </a:lnTo>
                  <a:lnTo>
                    <a:pt x="126" y="147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9" y="129"/>
                  </a:lnTo>
                  <a:lnTo>
                    <a:pt x="143" y="127"/>
                  </a:lnTo>
                  <a:lnTo>
                    <a:pt x="148" y="125"/>
                  </a:lnTo>
                  <a:lnTo>
                    <a:pt x="152" y="120"/>
                  </a:lnTo>
                  <a:lnTo>
                    <a:pt x="154" y="116"/>
                  </a:lnTo>
                  <a:lnTo>
                    <a:pt x="159" y="114"/>
                  </a:lnTo>
                  <a:lnTo>
                    <a:pt x="163" y="114"/>
                  </a:lnTo>
                  <a:lnTo>
                    <a:pt x="167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6" y="114"/>
                  </a:lnTo>
                  <a:lnTo>
                    <a:pt x="178" y="107"/>
                  </a:lnTo>
                  <a:lnTo>
                    <a:pt x="185" y="96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203" y="85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09" y="96"/>
                  </a:lnTo>
                  <a:lnTo>
                    <a:pt x="211" y="98"/>
                  </a:lnTo>
                  <a:lnTo>
                    <a:pt x="216" y="101"/>
                  </a:lnTo>
                  <a:lnTo>
                    <a:pt x="220" y="103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3" y="103"/>
                  </a:lnTo>
                  <a:lnTo>
                    <a:pt x="236" y="107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9" y="112"/>
                  </a:lnTo>
                  <a:lnTo>
                    <a:pt x="253" y="109"/>
                  </a:lnTo>
                  <a:lnTo>
                    <a:pt x="260" y="107"/>
                  </a:lnTo>
                  <a:lnTo>
                    <a:pt x="264" y="103"/>
                  </a:lnTo>
                  <a:lnTo>
                    <a:pt x="266" y="96"/>
                  </a:lnTo>
                  <a:lnTo>
                    <a:pt x="266" y="90"/>
                  </a:lnTo>
                  <a:lnTo>
                    <a:pt x="273" y="83"/>
                  </a:lnTo>
                  <a:lnTo>
                    <a:pt x="277" y="81"/>
                  </a:lnTo>
                  <a:lnTo>
                    <a:pt x="282" y="81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7" y="92"/>
                  </a:lnTo>
                  <a:lnTo>
                    <a:pt x="299" y="90"/>
                  </a:lnTo>
                  <a:lnTo>
                    <a:pt x="302" y="87"/>
                  </a:lnTo>
                  <a:lnTo>
                    <a:pt x="304" y="83"/>
                  </a:lnTo>
                  <a:lnTo>
                    <a:pt x="306" y="76"/>
                  </a:lnTo>
                  <a:lnTo>
                    <a:pt x="308" y="74"/>
                  </a:lnTo>
                  <a:lnTo>
                    <a:pt x="315" y="72"/>
                  </a:lnTo>
                  <a:lnTo>
                    <a:pt x="319" y="74"/>
                  </a:lnTo>
                  <a:lnTo>
                    <a:pt x="324" y="72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8" y="61"/>
                  </a:lnTo>
                  <a:lnTo>
                    <a:pt x="328" y="55"/>
                  </a:lnTo>
                  <a:lnTo>
                    <a:pt x="330" y="52"/>
                  </a:lnTo>
                  <a:lnTo>
                    <a:pt x="335" y="52"/>
                  </a:lnTo>
                  <a:lnTo>
                    <a:pt x="341" y="55"/>
                  </a:lnTo>
                  <a:lnTo>
                    <a:pt x="346" y="55"/>
                  </a:lnTo>
                  <a:lnTo>
                    <a:pt x="350" y="55"/>
                  </a:lnTo>
                  <a:lnTo>
                    <a:pt x="350" y="50"/>
                  </a:lnTo>
                  <a:lnTo>
                    <a:pt x="354" y="41"/>
                  </a:lnTo>
                  <a:lnTo>
                    <a:pt x="359" y="37"/>
                  </a:lnTo>
                  <a:lnTo>
                    <a:pt x="363" y="35"/>
                  </a:lnTo>
                  <a:lnTo>
                    <a:pt x="374" y="37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5" y="35"/>
                  </a:lnTo>
                  <a:lnTo>
                    <a:pt x="387" y="24"/>
                  </a:lnTo>
                  <a:lnTo>
                    <a:pt x="392" y="17"/>
                  </a:lnTo>
                  <a:lnTo>
                    <a:pt x="394" y="15"/>
                  </a:lnTo>
                  <a:lnTo>
                    <a:pt x="396" y="13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9" y="24"/>
                  </a:lnTo>
                  <a:lnTo>
                    <a:pt x="407" y="26"/>
                  </a:lnTo>
                  <a:lnTo>
                    <a:pt x="405" y="30"/>
                  </a:lnTo>
                  <a:lnTo>
                    <a:pt x="407" y="33"/>
                  </a:lnTo>
                  <a:lnTo>
                    <a:pt x="409" y="33"/>
                  </a:lnTo>
                  <a:lnTo>
                    <a:pt x="416" y="33"/>
                  </a:lnTo>
                  <a:lnTo>
                    <a:pt x="420" y="33"/>
                  </a:lnTo>
                  <a:lnTo>
                    <a:pt x="425" y="30"/>
                  </a:lnTo>
                  <a:lnTo>
                    <a:pt x="425" y="28"/>
                  </a:lnTo>
                  <a:lnTo>
                    <a:pt x="427" y="24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40" y="4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6" y="8"/>
                  </a:lnTo>
                  <a:lnTo>
                    <a:pt x="460" y="6"/>
                  </a:lnTo>
                  <a:lnTo>
                    <a:pt x="467" y="2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2" y="6"/>
                  </a:lnTo>
                  <a:lnTo>
                    <a:pt x="486" y="11"/>
                  </a:lnTo>
                  <a:lnTo>
                    <a:pt x="489" y="15"/>
                  </a:lnTo>
                  <a:lnTo>
                    <a:pt x="489" y="19"/>
                  </a:lnTo>
                  <a:lnTo>
                    <a:pt x="489" y="24"/>
                  </a:lnTo>
                  <a:lnTo>
                    <a:pt x="486" y="28"/>
                  </a:lnTo>
                  <a:lnTo>
                    <a:pt x="486" y="30"/>
                  </a:lnTo>
                  <a:lnTo>
                    <a:pt x="489" y="33"/>
                  </a:lnTo>
                  <a:lnTo>
                    <a:pt x="493" y="35"/>
                  </a:lnTo>
                  <a:lnTo>
                    <a:pt x="500" y="37"/>
                  </a:lnTo>
                  <a:lnTo>
                    <a:pt x="500" y="39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497" y="61"/>
                  </a:lnTo>
                  <a:lnTo>
                    <a:pt x="493" y="74"/>
                  </a:lnTo>
                  <a:lnTo>
                    <a:pt x="486" y="85"/>
                  </a:lnTo>
                  <a:lnTo>
                    <a:pt x="480" y="96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3" y="107"/>
                  </a:lnTo>
                  <a:lnTo>
                    <a:pt x="475" y="112"/>
                  </a:lnTo>
                  <a:lnTo>
                    <a:pt x="478" y="114"/>
                  </a:lnTo>
                  <a:lnTo>
                    <a:pt x="482" y="116"/>
                  </a:lnTo>
                  <a:lnTo>
                    <a:pt x="484" y="114"/>
                  </a:lnTo>
                  <a:lnTo>
                    <a:pt x="486" y="109"/>
                  </a:lnTo>
                  <a:lnTo>
                    <a:pt x="491" y="105"/>
                  </a:lnTo>
                  <a:lnTo>
                    <a:pt x="495" y="101"/>
                  </a:lnTo>
                  <a:lnTo>
                    <a:pt x="497" y="98"/>
                  </a:lnTo>
                  <a:lnTo>
                    <a:pt x="500" y="98"/>
                  </a:lnTo>
                  <a:lnTo>
                    <a:pt x="502" y="98"/>
                  </a:lnTo>
                  <a:lnTo>
                    <a:pt x="504" y="101"/>
                  </a:lnTo>
                  <a:lnTo>
                    <a:pt x="508" y="109"/>
                  </a:lnTo>
                  <a:lnTo>
                    <a:pt x="511" y="118"/>
                  </a:lnTo>
                  <a:lnTo>
                    <a:pt x="511" y="125"/>
                  </a:lnTo>
                  <a:lnTo>
                    <a:pt x="513" y="131"/>
                  </a:lnTo>
                  <a:lnTo>
                    <a:pt x="515" y="134"/>
                  </a:lnTo>
                  <a:lnTo>
                    <a:pt x="515" y="136"/>
                  </a:lnTo>
                  <a:lnTo>
                    <a:pt x="517" y="136"/>
                  </a:lnTo>
                  <a:lnTo>
                    <a:pt x="519" y="134"/>
                  </a:lnTo>
                  <a:lnTo>
                    <a:pt x="524" y="129"/>
                  </a:lnTo>
                  <a:lnTo>
                    <a:pt x="528" y="127"/>
                  </a:lnTo>
                  <a:lnTo>
                    <a:pt x="535" y="125"/>
                  </a:lnTo>
                  <a:lnTo>
                    <a:pt x="541" y="123"/>
                  </a:lnTo>
                  <a:lnTo>
                    <a:pt x="546" y="125"/>
                  </a:lnTo>
                  <a:lnTo>
                    <a:pt x="550" y="125"/>
                  </a:lnTo>
                  <a:lnTo>
                    <a:pt x="548" y="129"/>
                  </a:lnTo>
                  <a:lnTo>
                    <a:pt x="550" y="140"/>
                  </a:lnTo>
                  <a:lnTo>
                    <a:pt x="555" y="145"/>
                  </a:lnTo>
                  <a:lnTo>
                    <a:pt x="557" y="151"/>
                  </a:lnTo>
                  <a:lnTo>
                    <a:pt x="557" y="158"/>
                  </a:lnTo>
                  <a:lnTo>
                    <a:pt x="552" y="162"/>
                  </a:lnTo>
                  <a:lnTo>
                    <a:pt x="550" y="162"/>
                  </a:lnTo>
                  <a:lnTo>
                    <a:pt x="548" y="167"/>
                  </a:lnTo>
                  <a:lnTo>
                    <a:pt x="548" y="171"/>
                  </a:lnTo>
                  <a:lnTo>
                    <a:pt x="548" y="175"/>
                  </a:lnTo>
                  <a:lnTo>
                    <a:pt x="548" y="182"/>
                  </a:lnTo>
                  <a:lnTo>
                    <a:pt x="548" y="189"/>
                  </a:lnTo>
                  <a:lnTo>
                    <a:pt x="546" y="195"/>
                  </a:lnTo>
                  <a:lnTo>
                    <a:pt x="541" y="197"/>
                  </a:lnTo>
                  <a:lnTo>
                    <a:pt x="537" y="200"/>
                  </a:lnTo>
                  <a:lnTo>
                    <a:pt x="535" y="202"/>
                  </a:lnTo>
                  <a:lnTo>
                    <a:pt x="533" y="204"/>
                  </a:lnTo>
                  <a:lnTo>
                    <a:pt x="530" y="208"/>
                  </a:lnTo>
                  <a:lnTo>
                    <a:pt x="530" y="213"/>
                  </a:lnTo>
                  <a:lnTo>
                    <a:pt x="528" y="215"/>
                  </a:lnTo>
                  <a:lnTo>
                    <a:pt x="526" y="217"/>
                  </a:lnTo>
                  <a:lnTo>
                    <a:pt x="522" y="222"/>
                  </a:lnTo>
                  <a:lnTo>
                    <a:pt x="519" y="226"/>
                  </a:lnTo>
                  <a:lnTo>
                    <a:pt x="515" y="233"/>
                  </a:lnTo>
                  <a:lnTo>
                    <a:pt x="515" y="239"/>
                  </a:lnTo>
                  <a:lnTo>
                    <a:pt x="515" y="248"/>
                  </a:lnTo>
                  <a:lnTo>
                    <a:pt x="517" y="257"/>
                  </a:lnTo>
                  <a:lnTo>
                    <a:pt x="515" y="270"/>
                  </a:lnTo>
                  <a:lnTo>
                    <a:pt x="513" y="281"/>
                  </a:lnTo>
                  <a:lnTo>
                    <a:pt x="511" y="288"/>
                  </a:lnTo>
                  <a:lnTo>
                    <a:pt x="502" y="290"/>
                  </a:lnTo>
                  <a:lnTo>
                    <a:pt x="497" y="296"/>
                  </a:lnTo>
                  <a:lnTo>
                    <a:pt x="491" y="303"/>
                  </a:lnTo>
                  <a:lnTo>
                    <a:pt x="480" y="307"/>
                  </a:lnTo>
                  <a:lnTo>
                    <a:pt x="475" y="307"/>
                  </a:lnTo>
                  <a:lnTo>
                    <a:pt x="473" y="310"/>
                  </a:lnTo>
                  <a:lnTo>
                    <a:pt x="473" y="314"/>
                  </a:lnTo>
                  <a:lnTo>
                    <a:pt x="473" y="318"/>
                  </a:lnTo>
                  <a:lnTo>
                    <a:pt x="473" y="323"/>
                  </a:lnTo>
                  <a:lnTo>
                    <a:pt x="473" y="329"/>
                  </a:lnTo>
                  <a:lnTo>
                    <a:pt x="473" y="334"/>
                  </a:lnTo>
                  <a:lnTo>
                    <a:pt x="469" y="338"/>
                  </a:lnTo>
                  <a:lnTo>
                    <a:pt x="462" y="342"/>
                  </a:lnTo>
                  <a:lnTo>
                    <a:pt x="458" y="342"/>
                  </a:lnTo>
                  <a:lnTo>
                    <a:pt x="456" y="342"/>
                  </a:lnTo>
                  <a:lnTo>
                    <a:pt x="453" y="342"/>
                  </a:lnTo>
                  <a:lnTo>
                    <a:pt x="449" y="340"/>
                  </a:lnTo>
                  <a:lnTo>
                    <a:pt x="447" y="340"/>
                  </a:lnTo>
                  <a:lnTo>
                    <a:pt x="447" y="342"/>
                  </a:lnTo>
                  <a:lnTo>
                    <a:pt x="447" y="347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9" y="362"/>
                  </a:lnTo>
                  <a:lnTo>
                    <a:pt x="445" y="364"/>
                  </a:lnTo>
                  <a:lnTo>
                    <a:pt x="440" y="367"/>
                  </a:lnTo>
                  <a:lnTo>
                    <a:pt x="434" y="367"/>
                  </a:lnTo>
                  <a:lnTo>
                    <a:pt x="427" y="367"/>
                  </a:lnTo>
                  <a:lnTo>
                    <a:pt x="423" y="369"/>
                  </a:lnTo>
                  <a:lnTo>
                    <a:pt x="420" y="371"/>
                  </a:lnTo>
                  <a:lnTo>
                    <a:pt x="418" y="375"/>
                  </a:lnTo>
                  <a:lnTo>
                    <a:pt x="416" y="382"/>
                  </a:lnTo>
                  <a:lnTo>
                    <a:pt x="414" y="386"/>
                  </a:lnTo>
                  <a:lnTo>
                    <a:pt x="412" y="389"/>
                  </a:lnTo>
                  <a:lnTo>
                    <a:pt x="407" y="391"/>
                  </a:lnTo>
                  <a:lnTo>
                    <a:pt x="401" y="397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398" y="40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528636" y="4396620"/>
              <a:ext cx="1268228" cy="999027"/>
            </a:xfrm>
            <a:custGeom>
              <a:avLst/>
              <a:gdLst/>
              <a:ahLst/>
              <a:cxnLst>
                <a:cxn ang="0">
                  <a:pos x="627" y="468"/>
                </a:cxn>
                <a:cxn ang="0">
                  <a:pos x="618" y="422"/>
                </a:cxn>
                <a:cxn ang="0">
                  <a:pos x="581" y="424"/>
                </a:cxn>
                <a:cxn ang="0">
                  <a:pos x="557" y="402"/>
                </a:cxn>
                <a:cxn ang="0">
                  <a:pos x="526" y="391"/>
                </a:cxn>
                <a:cxn ang="0">
                  <a:pos x="510" y="363"/>
                </a:cxn>
                <a:cxn ang="0">
                  <a:pos x="499" y="303"/>
                </a:cxn>
                <a:cxn ang="0">
                  <a:pos x="510" y="262"/>
                </a:cxn>
                <a:cxn ang="0">
                  <a:pos x="497" y="213"/>
                </a:cxn>
                <a:cxn ang="0">
                  <a:pos x="451" y="209"/>
                </a:cxn>
                <a:cxn ang="0">
                  <a:pos x="453" y="169"/>
                </a:cxn>
                <a:cxn ang="0">
                  <a:pos x="493" y="154"/>
                </a:cxn>
                <a:cxn ang="0">
                  <a:pos x="561" y="134"/>
                </a:cxn>
                <a:cxn ang="0">
                  <a:pos x="537" y="108"/>
                </a:cxn>
                <a:cxn ang="0">
                  <a:pos x="499" y="97"/>
                </a:cxn>
                <a:cxn ang="0">
                  <a:pos x="488" y="55"/>
                </a:cxn>
                <a:cxn ang="0">
                  <a:pos x="455" y="62"/>
                </a:cxn>
                <a:cxn ang="0">
                  <a:pos x="429" y="101"/>
                </a:cxn>
                <a:cxn ang="0">
                  <a:pos x="411" y="141"/>
                </a:cxn>
                <a:cxn ang="0">
                  <a:pos x="389" y="178"/>
                </a:cxn>
                <a:cxn ang="0">
                  <a:pos x="376" y="253"/>
                </a:cxn>
                <a:cxn ang="0">
                  <a:pos x="336" y="262"/>
                </a:cxn>
                <a:cxn ang="0">
                  <a:pos x="297" y="231"/>
                </a:cxn>
                <a:cxn ang="0">
                  <a:pos x="281" y="202"/>
                </a:cxn>
                <a:cxn ang="0">
                  <a:pos x="255" y="152"/>
                </a:cxn>
                <a:cxn ang="0">
                  <a:pos x="198" y="106"/>
                </a:cxn>
                <a:cxn ang="0">
                  <a:pos x="176" y="62"/>
                </a:cxn>
                <a:cxn ang="0">
                  <a:pos x="143" y="84"/>
                </a:cxn>
                <a:cxn ang="0">
                  <a:pos x="125" y="9"/>
                </a:cxn>
                <a:cxn ang="0">
                  <a:pos x="90" y="24"/>
                </a:cxn>
                <a:cxn ang="0">
                  <a:pos x="83" y="84"/>
                </a:cxn>
                <a:cxn ang="0">
                  <a:pos x="53" y="90"/>
                </a:cxn>
                <a:cxn ang="0">
                  <a:pos x="79" y="134"/>
                </a:cxn>
                <a:cxn ang="0">
                  <a:pos x="99" y="207"/>
                </a:cxn>
                <a:cxn ang="0">
                  <a:pos x="81" y="266"/>
                </a:cxn>
                <a:cxn ang="0">
                  <a:pos x="64" y="295"/>
                </a:cxn>
                <a:cxn ang="0">
                  <a:pos x="37" y="323"/>
                </a:cxn>
                <a:cxn ang="0">
                  <a:pos x="15" y="358"/>
                </a:cxn>
                <a:cxn ang="0">
                  <a:pos x="13" y="411"/>
                </a:cxn>
                <a:cxn ang="0">
                  <a:pos x="26" y="424"/>
                </a:cxn>
                <a:cxn ang="0">
                  <a:pos x="90" y="420"/>
                </a:cxn>
                <a:cxn ang="0">
                  <a:pos x="90" y="451"/>
                </a:cxn>
                <a:cxn ang="0">
                  <a:pos x="119" y="504"/>
                </a:cxn>
                <a:cxn ang="0">
                  <a:pos x="132" y="526"/>
                </a:cxn>
                <a:cxn ang="0">
                  <a:pos x="121" y="583"/>
                </a:cxn>
                <a:cxn ang="0">
                  <a:pos x="167" y="591"/>
                </a:cxn>
                <a:cxn ang="0">
                  <a:pos x="187" y="640"/>
                </a:cxn>
                <a:cxn ang="0">
                  <a:pos x="224" y="640"/>
                </a:cxn>
                <a:cxn ang="0">
                  <a:pos x="259" y="618"/>
                </a:cxn>
                <a:cxn ang="0">
                  <a:pos x="290" y="657"/>
                </a:cxn>
                <a:cxn ang="0">
                  <a:pos x="295" y="587"/>
                </a:cxn>
                <a:cxn ang="0">
                  <a:pos x="314" y="565"/>
                </a:cxn>
                <a:cxn ang="0">
                  <a:pos x="352" y="556"/>
                </a:cxn>
                <a:cxn ang="0">
                  <a:pos x="398" y="561"/>
                </a:cxn>
                <a:cxn ang="0">
                  <a:pos x="433" y="543"/>
                </a:cxn>
                <a:cxn ang="0">
                  <a:pos x="464" y="550"/>
                </a:cxn>
                <a:cxn ang="0">
                  <a:pos x="495" y="536"/>
                </a:cxn>
                <a:cxn ang="0">
                  <a:pos x="539" y="521"/>
                </a:cxn>
                <a:cxn ang="0">
                  <a:pos x="568" y="488"/>
                </a:cxn>
              </a:cxnLst>
              <a:rect l="0" t="0" r="r" b="b"/>
              <a:pathLst>
                <a:path w="634" h="666">
                  <a:moveTo>
                    <a:pt x="596" y="484"/>
                  </a:moveTo>
                  <a:lnTo>
                    <a:pt x="598" y="484"/>
                  </a:lnTo>
                  <a:lnTo>
                    <a:pt x="601" y="482"/>
                  </a:lnTo>
                  <a:lnTo>
                    <a:pt x="603" y="477"/>
                  </a:lnTo>
                  <a:lnTo>
                    <a:pt x="605" y="473"/>
                  </a:lnTo>
                  <a:lnTo>
                    <a:pt x="607" y="471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23" y="468"/>
                  </a:lnTo>
                  <a:lnTo>
                    <a:pt x="627" y="468"/>
                  </a:lnTo>
                  <a:lnTo>
                    <a:pt x="631" y="462"/>
                  </a:lnTo>
                  <a:lnTo>
                    <a:pt x="634" y="455"/>
                  </a:lnTo>
                  <a:lnTo>
                    <a:pt x="634" y="446"/>
                  </a:lnTo>
                  <a:lnTo>
                    <a:pt x="634" y="438"/>
                  </a:lnTo>
                  <a:lnTo>
                    <a:pt x="631" y="433"/>
                  </a:lnTo>
                  <a:lnTo>
                    <a:pt x="629" y="429"/>
                  </a:lnTo>
                  <a:lnTo>
                    <a:pt x="625" y="424"/>
                  </a:lnTo>
                  <a:lnTo>
                    <a:pt x="623" y="420"/>
                  </a:lnTo>
                  <a:lnTo>
                    <a:pt x="620" y="420"/>
                  </a:lnTo>
                  <a:lnTo>
                    <a:pt x="618" y="422"/>
                  </a:lnTo>
                  <a:lnTo>
                    <a:pt x="614" y="424"/>
                  </a:lnTo>
                  <a:lnTo>
                    <a:pt x="607" y="424"/>
                  </a:lnTo>
                  <a:lnTo>
                    <a:pt x="603" y="427"/>
                  </a:lnTo>
                  <a:lnTo>
                    <a:pt x="596" y="424"/>
                  </a:lnTo>
                  <a:lnTo>
                    <a:pt x="594" y="420"/>
                  </a:lnTo>
                  <a:lnTo>
                    <a:pt x="592" y="418"/>
                  </a:lnTo>
                  <a:lnTo>
                    <a:pt x="590" y="418"/>
                  </a:lnTo>
                  <a:lnTo>
                    <a:pt x="587" y="418"/>
                  </a:lnTo>
                  <a:lnTo>
                    <a:pt x="583" y="420"/>
                  </a:lnTo>
                  <a:lnTo>
                    <a:pt x="581" y="424"/>
                  </a:lnTo>
                  <a:lnTo>
                    <a:pt x="579" y="424"/>
                  </a:lnTo>
                  <a:lnTo>
                    <a:pt x="576" y="424"/>
                  </a:lnTo>
                  <a:lnTo>
                    <a:pt x="574" y="422"/>
                  </a:lnTo>
                  <a:lnTo>
                    <a:pt x="572" y="420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6"/>
                  </a:lnTo>
                  <a:lnTo>
                    <a:pt x="559" y="411"/>
                  </a:lnTo>
                  <a:lnTo>
                    <a:pt x="559" y="407"/>
                  </a:lnTo>
                  <a:lnTo>
                    <a:pt x="557" y="402"/>
                  </a:lnTo>
                  <a:lnTo>
                    <a:pt x="554" y="398"/>
                  </a:lnTo>
                  <a:lnTo>
                    <a:pt x="552" y="398"/>
                  </a:lnTo>
                  <a:lnTo>
                    <a:pt x="546" y="398"/>
                  </a:lnTo>
                  <a:lnTo>
                    <a:pt x="541" y="398"/>
                  </a:lnTo>
                  <a:lnTo>
                    <a:pt x="539" y="398"/>
                  </a:lnTo>
                  <a:lnTo>
                    <a:pt x="535" y="394"/>
                  </a:lnTo>
                  <a:lnTo>
                    <a:pt x="532" y="391"/>
                  </a:lnTo>
                  <a:lnTo>
                    <a:pt x="530" y="389"/>
                  </a:lnTo>
                  <a:lnTo>
                    <a:pt x="528" y="389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17" y="400"/>
                  </a:lnTo>
                  <a:lnTo>
                    <a:pt x="517" y="396"/>
                  </a:lnTo>
                  <a:lnTo>
                    <a:pt x="513" y="391"/>
                  </a:lnTo>
                  <a:lnTo>
                    <a:pt x="508" y="385"/>
                  </a:lnTo>
                  <a:lnTo>
                    <a:pt x="506" y="378"/>
                  </a:lnTo>
                  <a:lnTo>
                    <a:pt x="508" y="369"/>
                  </a:lnTo>
                  <a:lnTo>
                    <a:pt x="510" y="363"/>
                  </a:lnTo>
                  <a:lnTo>
                    <a:pt x="515" y="358"/>
                  </a:lnTo>
                  <a:lnTo>
                    <a:pt x="519" y="347"/>
                  </a:lnTo>
                  <a:lnTo>
                    <a:pt x="524" y="339"/>
                  </a:lnTo>
                  <a:lnTo>
                    <a:pt x="524" y="332"/>
                  </a:lnTo>
                  <a:lnTo>
                    <a:pt x="524" y="325"/>
                  </a:lnTo>
                  <a:lnTo>
                    <a:pt x="519" y="321"/>
                  </a:lnTo>
                  <a:lnTo>
                    <a:pt x="515" y="319"/>
                  </a:lnTo>
                  <a:lnTo>
                    <a:pt x="506" y="317"/>
                  </a:lnTo>
                  <a:lnTo>
                    <a:pt x="502" y="310"/>
                  </a:lnTo>
                  <a:lnTo>
                    <a:pt x="499" y="303"/>
                  </a:lnTo>
                  <a:lnTo>
                    <a:pt x="497" y="299"/>
                  </a:lnTo>
                  <a:lnTo>
                    <a:pt x="495" y="295"/>
                  </a:lnTo>
                  <a:lnTo>
                    <a:pt x="493" y="292"/>
                  </a:lnTo>
                  <a:lnTo>
                    <a:pt x="493" y="290"/>
                  </a:lnTo>
                  <a:lnTo>
                    <a:pt x="497" y="288"/>
                  </a:lnTo>
                  <a:lnTo>
                    <a:pt x="502" y="282"/>
                  </a:lnTo>
                  <a:lnTo>
                    <a:pt x="502" y="273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0" y="262"/>
                  </a:lnTo>
                  <a:lnTo>
                    <a:pt x="508" y="255"/>
                  </a:lnTo>
                  <a:lnTo>
                    <a:pt x="508" y="251"/>
                  </a:lnTo>
                  <a:lnTo>
                    <a:pt x="508" y="246"/>
                  </a:lnTo>
                  <a:lnTo>
                    <a:pt x="513" y="244"/>
                  </a:lnTo>
                  <a:lnTo>
                    <a:pt x="517" y="240"/>
                  </a:lnTo>
                  <a:lnTo>
                    <a:pt x="517" y="233"/>
                  </a:lnTo>
                  <a:lnTo>
                    <a:pt x="515" y="229"/>
                  </a:lnTo>
                  <a:lnTo>
                    <a:pt x="510" y="222"/>
                  </a:lnTo>
                  <a:lnTo>
                    <a:pt x="506" y="216"/>
                  </a:lnTo>
                  <a:lnTo>
                    <a:pt x="497" y="213"/>
                  </a:lnTo>
                  <a:lnTo>
                    <a:pt x="491" y="213"/>
                  </a:lnTo>
                  <a:lnTo>
                    <a:pt x="482" y="216"/>
                  </a:lnTo>
                  <a:lnTo>
                    <a:pt x="477" y="222"/>
                  </a:lnTo>
                  <a:lnTo>
                    <a:pt x="475" y="224"/>
                  </a:lnTo>
                  <a:lnTo>
                    <a:pt x="469" y="227"/>
                  </a:lnTo>
                  <a:lnTo>
                    <a:pt x="464" y="227"/>
                  </a:lnTo>
                  <a:lnTo>
                    <a:pt x="458" y="224"/>
                  </a:lnTo>
                  <a:lnTo>
                    <a:pt x="453" y="222"/>
                  </a:lnTo>
                  <a:lnTo>
                    <a:pt x="451" y="216"/>
                  </a:lnTo>
                  <a:lnTo>
                    <a:pt x="451" y="209"/>
                  </a:lnTo>
                  <a:lnTo>
                    <a:pt x="453" y="200"/>
                  </a:lnTo>
                  <a:lnTo>
                    <a:pt x="453" y="194"/>
                  </a:lnTo>
                  <a:lnTo>
                    <a:pt x="453" y="189"/>
                  </a:lnTo>
                  <a:lnTo>
                    <a:pt x="451" y="187"/>
                  </a:lnTo>
                  <a:lnTo>
                    <a:pt x="447" y="185"/>
                  </a:lnTo>
                  <a:lnTo>
                    <a:pt x="444" y="185"/>
                  </a:lnTo>
                  <a:lnTo>
                    <a:pt x="444" y="183"/>
                  </a:lnTo>
                  <a:lnTo>
                    <a:pt x="444" y="180"/>
                  </a:lnTo>
                  <a:lnTo>
                    <a:pt x="447" y="176"/>
                  </a:lnTo>
                  <a:lnTo>
                    <a:pt x="453" y="169"/>
                  </a:lnTo>
                  <a:lnTo>
                    <a:pt x="460" y="163"/>
                  </a:lnTo>
                  <a:lnTo>
                    <a:pt x="464" y="156"/>
                  </a:lnTo>
                  <a:lnTo>
                    <a:pt x="469" y="156"/>
                  </a:lnTo>
                  <a:lnTo>
                    <a:pt x="473" y="158"/>
                  </a:lnTo>
                  <a:lnTo>
                    <a:pt x="475" y="161"/>
                  </a:lnTo>
                  <a:lnTo>
                    <a:pt x="480" y="163"/>
                  </a:lnTo>
                  <a:lnTo>
                    <a:pt x="482" y="163"/>
                  </a:lnTo>
                  <a:lnTo>
                    <a:pt x="486" y="161"/>
                  </a:lnTo>
                  <a:lnTo>
                    <a:pt x="491" y="156"/>
                  </a:lnTo>
                  <a:lnTo>
                    <a:pt x="493" y="154"/>
                  </a:lnTo>
                  <a:lnTo>
                    <a:pt x="497" y="154"/>
                  </a:lnTo>
                  <a:lnTo>
                    <a:pt x="502" y="158"/>
                  </a:lnTo>
                  <a:lnTo>
                    <a:pt x="504" y="161"/>
                  </a:lnTo>
                  <a:lnTo>
                    <a:pt x="510" y="163"/>
                  </a:lnTo>
                  <a:lnTo>
                    <a:pt x="521" y="163"/>
                  </a:lnTo>
                  <a:lnTo>
                    <a:pt x="535" y="161"/>
                  </a:lnTo>
                  <a:lnTo>
                    <a:pt x="539" y="156"/>
                  </a:lnTo>
                  <a:lnTo>
                    <a:pt x="546" y="152"/>
                  </a:lnTo>
                  <a:lnTo>
                    <a:pt x="554" y="147"/>
                  </a:lnTo>
                  <a:lnTo>
                    <a:pt x="561" y="134"/>
                  </a:lnTo>
                  <a:lnTo>
                    <a:pt x="563" y="125"/>
                  </a:lnTo>
                  <a:lnTo>
                    <a:pt x="561" y="119"/>
                  </a:lnTo>
                  <a:lnTo>
                    <a:pt x="557" y="108"/>
                  </a:lnTo>
                  <a:lnTo>
                    <a:pt x="554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1" y="97"/>
                  </a:lnTo>
                  <a:lnTo>
                    <a:pt x="539" y="99"/>
                  </a:lnTo>
                  <a:lnTo>
                    <a:pt x="539" y="101"/>
                  </a:lnTo>
                  <a:lnTo>
                    <a:pt x="537" y="108"/>
                  </a:lnTo>
                  <a:lnTo>
                    <a:pt x="537" y="110"/>
                  </a:lnTo>
                  <a:lnTo>
                    <a:pt x="532" y="112"/>
                  </a:lnTo>
                  <a:lnTo>
                    <a:pt x="528" y="114"/>
                  </a:lnTo>
                  <a:lnTo>
                    <a:pt x="515" y="114"/>
                  </a:lnTo>
                  <a:lnTo>
                    <a:pt x="506" y="114"/>
                  </a:lnTo>
                  <a:lnTo>
                    <a:pt x="502" y="112"/>
                  </a:lnTo>
                  <a:lnTo>
                    <a:pt x="497" y="110"/>
                  </a:lnTo>
                  <a:lnTo>
                    <a:pt x="495" y="106"/>
                  </a:lnTo>
                  <a:lnTo>
                    <a:pt x="497" y="101"/>
                  </a:lnTo>
                  <a:lnTo>
                    <a:pt x="499" y="97"/>
                  </a:lnTo>
                  <a:lnTo>
                    <a:pt x="502" y="92"/>
                  </a:lnTo>
                  <a:lnTo>
                    <a:pt x="499" y="86"/>
                  </a:lnTo>
                  <a:lnTo>
                    <a:pt x="497" y="81"/>
                  </a:lnTo>
                  <a:lnTo>
                    <a:pt x="493" y="77"/>
                  </a:lnTo>
                  <a:lnTo>
                    <a:pt x="491" y="73"/>
                  </a:lnTo>
                  <a:lnTo>
                    <a:pt x="491" y="68"/>
                  </a:lnTo>
                  <a:lnTo>
                    <a:pt x="491" y="62"/>
                  </a:lnTo>
                  <a:lnTo>
                    <a:pt x="491" y="59"/>
                  </a:lnTo>
                  <a:lnTo>
                    <a:pt x="491" y="57"/>
                  </a:lnTo>
                  <a:lnTo>
                    <a:pt x="488" y="55"/>
                  </a:lnTo>
                  <a:lnTo>
                    <a:pt x="484" y="57"/>
                  </a:lnTo>
                  <a:lnTo>
                    <a:pt x="480" y="59"/>
                  </a:lnTo>
                  <a:lnTo>
                    <a:pt x="475" y="62"/>
                  </a:lnTo>
                  <a:lnTo>
                    <a:pt x="473" y="62"/>
                  </a:lnTo>
                  <a:lnTo>
                    <a:pt x="469" y="59"/>
                  </a:lnTo>
                  <a:lnTo>
                    <a:pt x="462" y="57"/>
                  </a:lnTo>
                  <a:lnTo>
                    <a:pt x="458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5" y="66"/>
                  </a:lnTo>
                  <a:lnTo>
                    <a:pt x="458" y="73"/>
                  </a:lnTo>
                  <a:lnTo>
                    <a:pt x="458" y="81"/>
                  </a:lnTo>
                  <a:lnTo>
                    <a:pt x="455" y="86"/>
                  </a:lnTo>
                  <a:lnTo>
                    <a:pt x="451" y="88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36" y="92"/>
                  </a:lnTo>
                  <a:lnTo>
                    <a:pt x="431" y="97"/>
                  </a:lnTo>
                  <a:lnTo>
                    <a:pt x="429" y="101"/>
                  </a:lnTo>
                  <a:lnTo>
                    <a:pt x="427" y="103"/>
                  </a:lnTo>
                  <a:lnTo>
                    <a:pt x="429" y="103"/>
                  </a:lnTo>
                  <a:lnTo>
                    <a:pt x="431" y="108"/>
                  </a:lnTo>
                  <a:lnTo>
                    <a:pt x="436" y="112"/>
                  </a:lnTo>
                  <a:lnTo>
                    <a:pt x="436" y="117"/>
                  </a:lnTo>
                  <a:lnTo>
                    <a:pt x="433" y="121"/>
                  </a:lnTo>
                  <a:lnTo>
                    <a:pt x="429" y="125"/>
                  </a:lnTo>
                  <a:lnTo>
                    <a:pt x="422" y="130"/>
                  </a:lnTo>
                  <a:lnTo>
                    <a:pt x="416" y="134"/>
                  </a:lnTo>
                  <a:lnTo>
                    <a:pt x="411" y="141"/>
                  </a:lnTo>
                  <a:lnTo>
                    <a:pt x="409" y="147"/>
                  </a:lnTo>
                  <a:lnTo>
                    <a:pt x="409" y="152"/>
                  </a:lnTo>
                  <a:lnTo>
                    <a:pt x="407" y="156"/>
                  </a:lnTo>
                  <a:lnTo>
                    <a:pt x="403" y="158"/>
                  </a:lnTo>
                  <a:lnTo>
                    <a:pt x="398" y="158"/>
                  </a:lnTo>
                  <a:lnTo>
                    <a:pt x="394" y="158"/>
                  </a:lnTo>
                  <a:lnTo>
                    <a:pt x="394" y="158"/>
                  </a:lnTo>
                  <a:lnTo>
                    <a:pt x="392" y="161"/>
                  </a:lnTo>
                  <a:lnTo>
                    <a:pt x="392" y="167"/>
                  </a:lnTo>
                  <a:lnTo>
                    <a:pt x="389" y="178"/>
                  </a:lnTo>
                  <a:lnTo>
                    <a:pt x="389" y="187"/>
                  </a:lnTo>
                  <a:lnTo>
                    <a:pt x="392" y="194"/>
                  </a:lnTo>
                  <a:lnTo>
                    <a:pt x="394" y="202"/>
                  </a:lnTo>
                  <a:lnTo>
                    <a:pt x="398" y="209"/>
                  </a:lnTo>
                  <a:lnTo>
                    <a:pt x="400" y="216"/>
                  </a:lnTo>
                  <a:lnTo>
                    <a:pt x="403" y="222"/>
                  </a:lnTo>
                  <a:lnTo>
                    <a:pt x="398" y="233"/>
                  </a:lnTo>
                  <a:lnTo>
                    <a:pt x="385" y="242"/>
                  </a:lnTo>
                  <a:lnTo>
                    <a:pt x="378" y="249"/>
                  </a:lnTo>
                  <a:lnTo>
                    <a:pt x="376" y="253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0" y="246"/>
                  </a:lnTo>
                  <a:lnTo>
                    <a:pt x="367" y="244"/>
                  </a:lnTo>
                  <a:lnTo>
                    <a:pt x="365" y="240"/>
                  </a:lnTo>
                  <a:lnTo>
                    <a:pt x="361" y="240"/>
                  </a:lnTo>
                  <a:lnTo>
                    <a:pt x="356" y="242"/>
                  </a:lnTo>
                  <a:lnTo>
                    <a:pt x="345" y="249"/>
                  </a:lnTo>
                  <a:lnTo>
                    <a:pt x="341" y="257"/>
                  </a:lnTo>
                  <a:lnTo>
                    <a:pt x="336" y="262"/>
                  </a:lnTo>
                  <a:lnTo>
                    <a:pt x="330" y="262"/>
                  </a:lnTo>
                  <a:lnTo>
                    <a:pt x="323" y="262"/>
                  </a:lnTo>
                  <a:lnTo>
                    <a:pt x="317" y="262"/>
                  </a:lnTo>
                  <a:lnTo>
                    <a:pt x="312" y="262"/>
                  </a:lnTo>
                  <a:lnTo>
                    <a:pt x="306" y="257"/>
                  </a:lnTo>
                  <a:lnTo>
                    <a:pt x="301" y="251"/>
                  </a:lnTo>
                  <a:lnTo>
                    <a:pt x="299" y="244"/>
                  </a:lnTo>
                  <a:lnTo>
                    <a:pt x="299" y="240"/>
                  </a:lnTo>
                  <a:lnTo>
                    <a:pt x="299" y="235"/>
                  </a:lnTo>
                  <a:lnTo>
                    <a:pt x="297" y="231"/>
                  </a:lnTo>
                  <a:lnTo>
                    <a:pt x="292" y="229"/>
                  </a:lnTo>
                  <a:lnTo>
                    <a:pt x="290" y="227"/>
                  </a:lnTo>
                  <a:lnTo>
                    <a:pt x="288" y="224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0" y="211"/>
                  </a:lnTo>
                  <a:lnTo>
                    <a:pt x="290" y="209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1" y="202"/>
                  </a:lnTo>
                  <a:lnTo>
                    <a:pt x="277" y="196"/>
                  </a:lnTo>
                  <a:lnTo>
                    <a:pt x="273" y="189"/>
                  </a:lnTo>
                  <a:lnTo>
                    <a:pt x="270" y="183"/>
                  </a:lnTo>
                  <a:lnTo>
                    <a:pt x="270" y="174"/>
                  </a:lnTo>
                  <a:lnTo>
                    <a:pt x="270" y="167"/>
                  </a:lnTo>
                  <a:lnTo>
                    <a:pt x="268" y="163"/>
                  </a:lnTo>
                  <a:lnTo>
                    <a:pt x="264" y="158"/>
                  </a:lnTo>
                  <a:lnTo>
                    <a:pt x="259" y="158"/>
                  </a:lnTo>
                  <a:lnTo>
                    <a:pt x="255" y="156"/>
                  </a:lnTo>
                  <a:lnTo>
                    <a:pt x="255" y="152"/>
                  </a:lnTo>
                  <a:lnTo>
                    <a:pt x="255" y="147"/>
                  </a:lnTo>
                  <a:lnTo>
                    <a:pt x="251" y="141"/>
                  </a:lnTo>
                  <a:lnTo>
                    <a:pt x="246" y="132"/>
                  </a:lnTo>
                  <a:lnTo>
                    <a:pt x="240" y="125"/>
                  </a:lnTo>
                  <a:lnTo>
                    <a:pt x="235" y="121"/>
                  </a:lnTo>
                  <a:lnTo>
                    <a:pt x="229" y="117"/>
                  </a:lnTo>
                  <a:lnTo>
                    <a:pt x="222" y="114"/>
                  </a:lnTo>
                  <a:lnTo>
                    <a:pt x="213" y="112"/>
                  </a:lnTo>
                  <a:lnTo>
                    <a:pt x="204" y="110"/>
                  </a:lnTo>
                  <a:lnTo>
                    <a:pt x="198" y="106"/>
                  </a:lnTo>
                  <a:lnTo>
                    <a:pt x="193" y="99"/>
                  </a:lnTo>
                  <a:lnTo>
                    <a:pt x="189" y="84"/>
                  </a:lnTo>
                  <a:lnTo>
                    <a:pt x="191" y="77"/>
                  </a:lnTo>
                  <a:lnTo>
                    <a:pt x="196" y="75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6" y="62"/>
                  </a:lnTo>
                  <a:lnTo>
                    <a:pt x="189" y="59"/>
                  </a:lnTo>
                  <a:lnTo>
                    <a:pt x="182" y="59"/>
                  </a:lnTo>
                  <a:lnTo>
                    <a:pt x="176" y="62"/>
                  </a:lnTo>
                  <a:lnTo>
                    <a:pt x="171" y="66"/>
                  </a:lnTo>
                  <a:lnTo>
                    <a:pt x="169" y="70"/>
                  </a:lnTo>
                  <a:lnTo>
                    <a:pt x="165" y="77"/>
                  </a:lnTo>
                  <a:lnTo>
                    <a:pt x="160" y="81"/>
                  </a:lnTo>
                  <a:lnTo>
                    <a:pt x="156" y="81"/>
                  </a:lnTo>
                  <a:lnTo>
                    <a:pt x="154" y="77"/>
                  </a:lnTo>
                  <a:lnTo>
                    <a:pt x="152" y="77"/>
                  </a:lnTo>
                  <a:lnTo>
                    <a:pt x="147" y="77"/>
                  </a:lnTo>
                  <a:lnTo>
                    <a:pt x="147" y="81"/>
                  </a:lnTo>
                  <a:lnTo>
                    <a:pt x="143" y="84"/>
                  </a:lnTo>
                  <a:lnTo>
                    <a:pt x="141" y="86"/>
                  </a:lnTo>
                  <a:lnTo>
                    <a:pt x="136" y="84"/>
                  </a:lnTo>
                  <a:lnTo>
                    <a:pt x="132" y="77"/>
                  </a:lnTo>
                  <a:lnTo>
                    <a:pt x="127" y="66"/>
                  </a:lnTo>
                  <a:lnTo>
                    <a:pt x="125" y="59"/>
                  </a:lnTo>
                  <a:lnTo>
                    <a:pt x="123" y="53"/>
                  </a:lnTo>
                  <a:lnTo>
                    <a:pt x="125" y="48"/>
                  </a:lnTo>
                  <a:lnTo>
                    <a:pt x="123" y="40"/>
                  </a:lnTo>
                  <a:lnTo>
                    <a:pt x="125" y="27"/>
                  </a:lnTo>
                  <a:lnTo>
                    <a:pt x="125" y="9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0" y="7"/>
                  </a:lnTo>
                  <a:lnTo>
                    <a:pt x="105" y="22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7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3"/>
                  </a:lnTo>
                  <a:lnTo>
                    <a:pt x="92" y="40"/>
                  </a:lnTo>
                  <a:lnTo>
                    <a:pt x="92" y="51"/>
                  </a:lnTo>
                  <a:lnTo>
                    <a:pt x="90" y="62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5" y="81"/>
                  </a:lnTo>
                  <a:lnTo>
                    <a:pt x="70" y="77"/>
                  </a:lnTo>
                  <a:lnTo>
                    <a:pt x="66" y="73"/>
                  </a:lnTo>
                  <a:lnTo>
                    <a:pt x="64" y="70"/>
                  </a:lnTo>
                  <a:lnTo>
                    <a:pt x="61" y="73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0" y="88"/>
                  </a:lnTo>
                  <a:lnTo>
                    <a:pt x="53" y="9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4" y="128"/>
                  </a:lnTo>
                  <a:lnTo>
                    <a:pt x="66" y="136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5" y="136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8" y="134"/>
                  </a:lnTo>
                  <a:lnTo>
                    <a:pt x="90" y="141"/>
                  </a:lnTo>
                  <a:lnTo>
                    <a:pt x="92" y="154"/>
                  </a:lnTo>
                  <a:lnTo>
                    <a:pt x="90" y="165"/>
                  </a:lnTo>
                  <a:lnTo>
                    <a:pt x="90" y="172"/>
                  </a:lnTo>
                  <a:lnTo>
                    <a:pt x="92" y="178"/>
                  </a:lnTo>
                  <a:lnTo>
                    <a:pt x="97" y="187"/>
                  </a:lnTo>
                  <a:lnTo>
                    <a:pt x="99" y="198"/>
                  </a:lnTo>
                  <a:lnTo>
                    <a:pt x="99" y="207"/>
                  </a:lnTo>
                  <a:lnTo>
                    <a:pt x="97" y="216"/>
                  </a:lnTo>
                  <a:lnTo>
                    <a:pt x="92" y="227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9"/>
                  </a:lnTo>
                  <a:lnTo>
                    <a:pt x="88" y="253"/>
                  </a:lnTo>
                  <a:lnTo>
                    <a:pt x="86" y="255"/>
                  </a:lnTo>
                  <a:lnTo>
                    <a:pt x="83" y="260"/>
                  </a:lnTo>
                  <a:lnTo>
                    <a:pt x="81" y="264"/>
                  </a:lnTo>
                  <a:lnTo>
                    <a:pt x="81" y="266"/>
                  </a:lnTo>
                  <a:lnTo>
                    <a:pt x="83" y="271"/>
                  </a:lnTo>
                  <a:lnTo>
                    <a:pt x="88" y="273"/>
                  </a:lnTo>
                  <a:lnTo>
                    <a:pt x="88" y="275"/>
                  </a:lnTo>
                  <a:lnTo>
                    <a:pt x="86" y="279"/>
                  </a:lnTo>
                  <a:lnTo>
                    <a:pt x="81" y="282"/>
                  </a:lnTo>
                  <a:lnTo>
                    <a:pt x="77" y="284"/>
                  </a:lnTo>
                  <a:lnTo>
                    <a:pt x="72" y="284"/>
                  </a:lnTo>
                  <a:lnTo>
                    <a:pt x="68" y="286"/>
                  </a:lnTo>
                  <a:lnTo>
                    <a:pt x="66" y="290"/>
                  </a:lnTo>
                  <a:lnTo>
                    <a:pt x="64" y="295"/>
                  </a:lnTo>
                  <a:lnTo>
                    <a:pt x="61" y="299"/>
                  </a:lnTo>
                  <a:lnTo>
                    <a:pt x="59" y="301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8" y="306"/>
                  </a:lnTo>
                  <a:lnTo>
                    <a:pt x="46" y="308"/>
                  </a:lnTo>
                  <a:lnTo>
                    <a:pt x="44" y="312"/>
                  </a:lnTo>
                  <a:lnTo>
                    <a:pt x="44" y="317"/>
                  </a:lnTo>
                  <a:lnTo>
                    <a:pt x="39" y="321"/>
                  </a:lnTo>
                  <a:lnTo>
                    <a:pt x="37" y="323"/>
                  </a:lnTo>
                  <a:lnTo>
                    <a:pt x="33" y="325"/>
                  </a:lnTo>
                  <a:lnTo>
                    <a:pt x="28" y="328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7" y="341"/>
                  </a:lnTo>
                  <a:lnTo>
                    <a:pt x="15" y="350"/>
                  </a:lnTo>
                  <a:lnTo>
                    <a:pt x="17" y="354"/>
                  </a:lnTo>
                  <a:lnTo>
                    <a:pt x="17" y="356"/>
                  </a:lnTo>
                  <a:lnTo>
                    <a:pt x="17" y="358"/>
                  </a:lnTo>
                  <a:lnTo>
                    <a:pt x="15" y="358"/>
                  </a:lnTo>
                  <a:lnTo>
                    <a:pt x="9" y="361"/>
                  </a:lnTo>
                  <a:lnTo>
                    <a:pt x="4" y="365"/>
                  </a:lnTo>
                  <a:lnTo>
                    <a:pt x="0" y="374"/>
                  </a:lnTo>
                  <a:lnTo>
                    <a:pt x="0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4" y="389"/>
                  </a:lnTo>
                  <a:lnTo>
                    <a:pt x="9" y="398"/>
                  </a:lnTo>
                  <a:lnTo>
                    <a:pt x="13" y="405"/>
                  </a:lnTo>
                  <a:lnTo>
                    <a:pt x="13" y="411"/>
                  </a:lnTo>
                  <a:lnTo>
                    <a:pt x="11" y="418"/>
                  </a:lnTo>
                  <a:lnTo>
                    <a:pt x="6" y="422"/>
                  </a:lnTo>
                  <a:lnTo>
                    <a:pt x="2" y="427"/>
                  </a:lnTo>
                  <a:lnTo>
                    <a:pt x="0" y="431"/>
                  </a:lnTo>
                  <a:lnTo>
                    <a:pt x="2" y="435"/>
                  </a:lnTo>
                  <a:lnTo>
                    <a:pt x="6" y="435"/>
                  </a:lnTo>
                  <a:lnTo>
                    <a:pt x="13" y="435"/>
                  </a:lnTo>
                  <a:lnTo>
                    <a:pt x="17" y="433"/>
                  </a:lnTo>
                  <a:lnTo>
                    <a:pt x="22" y="429"/>
                  </a:lnTo>
                  <a:lnTo>
                    <a:pt x="26" y="424"/>
                  </a:lnTo>
                  <a:lnTo>
                    <a:pt x="37" y="420"/>
                  </a:lnTo>
                  <a:lnTo>
                    <a:pt x="48" y="418"/>
                  </a:lnTo>
                  <a:lnTo>
                    <a:pt x="57" y="418"/>
                  </a:lnTo>
                  <a:lnTo>
                    <a:pt x="68" y="420"/>
                  </a:lnTo>
                  <a:lnTo>
                    <a:pt x="72" y="422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81" y="424"/>
                  </a:lnTo>
                  <a:lnTo>
                    <a:pt x="86" y="420"/>
                  </a:lnTo>
                  <a:lnTo>
                    <a:pt x="90" y="420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0" y="427"/>
                  </a:lnTo>
                  <a:lnTo>
                    <a:pt x="86" y="431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4"/>
                  </a:lnTo>
                  <a:lnTo>
                    <a:pt x="83" y="446"/>
                  </a:lnTo>
                  <a:lnTo>
                    <a:pt x="90" y="451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64"/>
                  </a:lnTo>
                  <a:lnTo>
                    <a:pt x="97" y="477"/>
                  </a:lnTo>
                  <a:lnTo>
                    <a:pt x="99" y="488"/>
                  </a:lnTo>
                  <a:lnTo>
                    <a:pt x="99" y="493"/>
                  </a:lnTo>
                  <a:lnTo>
                    <a:pt x="105" y="499"/>
                  </a:lnTo>
                  <a:lnTo>
                    <a:pt x="110" y="504"/>
                  </a:lnTo>
                  <a:lnTo>
                    <a:pt x="112" y="504"/>
                  </a:lnTo>
                  <a:lnTo>
                    <a:pt x="119" y="504"/>
                  </a:lnTo>
                  <a:lnTo>
                    <a:pt x="125" y="504"/>
                  </a:lnTo>
                  <a:lnTo>
                    <a:pt x="132" y="506"/>
                  </a:lnTo>
                  <a:lnTo>
                    <a:pt x="136" y="508"/>
                  </a:lnTo>
                  <a:lnTo>
                    <a:pt x="138" y="510"/>
                  </a:lnTo>
                  <a:lnTo>
                    <a:pt x="141" y="515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8" y="519"/>
                  </a:lnTo>
                  <a:lnTo>
                    <a:pt x="136" y="521"/>
                  </a:lnTo>
                  <a:lnTo>
                    <a:pt x="132" y="526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9"/>
                  </a:lnTo>
                  <a:lnTo>
                    <a:pt x="130" y="543"/>
                  </a:lnTo>
                  <a:lnTo>
                    <a:pt x="132" y="550"/>
                  </a:lnTo>
                  <a:lnTo>
                    <a:pt x="130" y="554"/>
                  </a:lnTo>
                  <a:lnTo>
                    <a:pt x="125" y="561"/>
                  </a:lnTo>
                  <a:lnTo>
                    <a:pt x="121" y="567"/>
                  </a:lnTo>
                  <a:lnTo>
                    <a:pt x="119" y="578"/>
                  </a:lnTo>
                  <a:lnTo>
                    <a:pt x="121" y="583"/>
                  </a:lnTo>
                  <a:lnTo>
                    <a:pt x="123" y="585"/>
                  </a:lnTo>
                  <a:lnTo>
                    <a:pt x="125" y="587"/>
                  </a:lnTo>
                  <a:lnTo>
                    <a:pt x="130" y="587"/>
                  </a:lnTo>
                  <a:lnTo>
                    <a:pt x="136" y="583"/>
                  </a:lnTo>
                  <a:lnTo>
                    <a:pt x="141" y="583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52" y="591"/>
                  </a:lnTo>
                  <a:lnTo>
                    <a:pt x="160" y="591"/>
                  </a:lnTo>
                  <a:lnTo>
                    <a:pt x="167" y="591"/>
                  </a:lnTo>
                  <a:lnTo>
                    <a:pt x="171" y="594"/>
                  </a:lnTo>
                  <a:lnTo>
                    <a:pt x="174" y="596"/>
                  </a:lnTo>
                  <a:lnTo>
                    <a:pt x="174" y="602"/>
                  </a:lnTo>
                  <a:lnTo>
                    <a:pt x="174" y="611"/>
                  </a:lnTo>
                  <a:lnTo>
                    <a:pt x="174" y="616"/>
                  </a:lnTo>
                  <a:lnTo>
                    <a:pt x="176" y="620"/>
                  </a:lnTo>
                  <a:lnTo>
                    <a:pt x="180" y="622"/>
                  </a:lnTo>
                  <a:lnTo>
                    <a:pt x="185" y="627"/>
                  </a:lnTo>
                  <a:lnTo>
                    <a:pt x="185" y="635"/>
                  </a:lnTo>
                  <a:lnTo>
                    <a:pt x="187" y="640"/>
                  </a:lnTo>
                  <a:lnTo>
                    <a:pt x="189" y="642"/>
                  </a:lnTo>
                  <a:lnTo>
                    <a:pt x="193" y="642"/>
                  </a:lnTo>
                  <a:lnTo>
                    <a:pt x="198" y="638"/>
                  </a:lnTo>
                  <a:lnTo>
                    <a:pt x="202" y="635"/>
                  </a:lnTo>
                  <a:lnTo>
                    <a:pt x="204" y="633"/>
                  </a:lnTo>
                  <a:lnTo>
                    <a:pt x="209" y="635"/>
                  </a:lnTo>
                  <a:lnTo>
                    <a:pt x="211" y="638"/>
                  </a:lnTo>
                  <a:lnTo>
                    <a:pt x="215" y="642"/>
                  </a:lnTo>
                  <a:lnTo>
                    <a:pt x="220" y="642"/>
                  </a:lnTo>
                  <a:lnTo>
                    <a:pt x="224" y="640"/>
                  </a:lnTo>
                  <a:lnTo>
                    <a:pt x="229" y="635"/>
                  </a:lnTo>
                  <a:lnTo>
                    <a:pt x="233" y="629"/>
                  </a:lnTo>
                  <a:lnTo>
                    <a:pt x="237" y="624"/>
                  </a:lnTo>
                  <a:lnTo>
                    <a:pt x="240" y="622"/>
                  </a:lnTo>
                  <a:lnTo>
                    <a:pt x="246" y="622"/>
                  </a:lnTo>
                  <a:lnTo>
                    <a:pt x="251" y="620"/>
                  </a:lnTo>
                  <a:lnTo>
                    <a:pt x="255" y="616"/>
                  </a:lnTo>
                  <a:lnTo>
                    <a:pt x="257" y="613"/>
                  </a:lnTo>
                  <a:lnTo>
                    <a:pt x="257" y="616"/>
                  </a:lnTo>
                  <a:lnTo>
                    <a:pt x="259" y="618"/>
                  </a:lnTo>
                  <a:lnTo>
                    <a:pt x="259" y="622"/>
                  </a:lnTo>
                  <a:lnTo>
                    <a:pt x="268" y="642"/>
                  </a:lnTo>
                  <a:lnTo>
                    <a:pt x="270" y="655"/>
                  </a:lnTo>
                  <a:lnTo>
                    <a:pt x="270" y="660"/>
                  </a:lnTo>
                  <a:lnTo>
                    <a:pt x="273" y="664"/>
                  </a:lnTo>
                  <a:lnTo>
                    <a:pt x="277" y="664"/>
                  </a:lnTo>
                  <a:lnTo>
                    <a:pt x="281" y="662"/>
                  </a:lnTo>
                  <a:lnTo>
                    <a:pt x="286" y="660"/>
                  </a:lnTo>
                  <a:lnTo>
                    <a:pt x="288" y="657"/>
                  </a:lnTo>
                  <a:lnTo>
                    <a:pt x="290" y="657"/>
                  </a:lnTo>
                  <a:lnTo>
                    <a:pt x="295" y="662"/>
                  </a:lnTo>
                  <a:lnTo>
                    <a:pt x="301" y="666"/>
                  </a:lnTo>
                  <a:lnTo>
                    <a:pt x="306" y="664"/>
                  </a:lnTo>
                  <a:lnTo>
                    <a:pt x="308" y="662"/>
                  </a:lnTo>
                  <a:lnTo>
                    <a:pt x="308" y="655"/>
                  </a:lnTo>
                  <a:lnTo>
                    <a:pt x="312" y="635"/>
                  </a:lnTo>
                  <a:lnTo>
                    <a:pt x="310" y="618"/>
                  </a:lnTo>
                  <a:lnTo>
                    <a:pt x="303" y="602"/>
                  </a:lnTo>
                  <a:lnTo>
                    <a:pt x="297" y="591"/>
                  </a:lnTo>
                  <a:lnTo>
                    <a:pt x="295" y="587"/>
                  </a:lnTo>
                  <a:lnTo>
                    <a:pt x="295" y="583"/>
                  </a:lnTo>
                  <a:lnTo>
                    <a:pt x="295" y="578"/>
                  </a:lnTo>
                  <a:lnTo>
                    <a:pt x="297" y="572"/>
                  </a:lnTo>
                  <a:lnTo>
                    <a:pt x="299" y="567"/>
                  </a:lnTo>
                  <a:lnTo>
                    <a:pt x="301" y="561"/>
                  </a:lnTo>
                  <a:lnTo>
                    <a:pt x="303" y="558"/>
                  </a:lnTo>
                  <a:lnTo>
                    <a:pt x="306" y="558"/>
                  </a:lnTo>
                  <a:lnTo>
                    <a:pt x="308" y="558"/>
                  </a:lnTo>
                  <a:lnTo>
                    <a:pt x="310" y="561"/>
                  </a:lnTo>
                  <a:lnTo>
                    <a:pt x="314" y="565"/>
                  </a:lnTo>
                  <a:lnTo>
                    <a:pt x="319" y="567"/>
                  </a:lnTo>
                  <a:lnTo>
                    <a:pt x="321" y="565"/>
                  </a:lnTo>
                  <a:lnTo>
                    <a:pt x="325" y="563"/>
                  </a:lnTo>
                  <a:lnTo>
                    <a:pt x="330" y="563"/>
                  </a:lnTo>
                  <a:lnTo>
                    <a:pt x="334" y="565"/>
                  </a:lnTo>
                  <a:lnTo>
                    <a:pt x="336" y="567"/>
                  </a:lnTo>
                  <a:lnTo>
                    <a:pt x="341" y="565"/>
                  </a:lnTo>
                  <a:lnTo>
                    <a:pt x="343" y="565"/>
                  </a:lnTo>
                  <a:lnTo>
                    <a:pt x="345" y="561"/>
                  </a:lnTo>
                  <a:lnTo>
                    <a:pt x="352" y="556"/>
                  </a:lnTo>
                  <a:lnTo>
                    <a:pt x="354" y="552"/>
                  </a:lnTo>
                  <a:lnTo>
                    <a:pt x="356" y="550"/>
                  </a:lnTo>
                  <a:lnTo>
                    <a:pt x="356" y="543"/>
                  </a:lnTo>
                  <a:lnTo>
                    <a:pt x="359" y="539"/>
                  </a:lnTo>
                  <a:lnTo>
                    <a:pt x="363" y="536"/>
                  </a:lnTo>
                  <a:lnTo>
                    <a:pt x="367" y="536"/>
                  </a:lnTo>
                  <a:lnTo>
                    <a:pt x="374" y="541"/>
                  </a:lnTo>
                  <a:lnTo>
                    <a:pt x="389" y="550"/>
                  </a:lnTo>
                  <a:lnTo>
                    <a:pt x="396" y="556"/>
                  </a:lnTo>
                  <a:lnTo>
                    <a:pt x="398" y="561"/>
                  </a:lnTo>
                  <a:lnTo>
                    <a:pt x="400" y="563"/>
                  </a:lnTo>
                  <a:lnTo>
                    <a:pt x="405" y="563"/>
                  </a:lnTo>
                  <a:lnTo>
                    <a:pt x="409" y="558"/>
                  </a:lnTo>
                  <a:lnTo>
                    <a:pt x="416" y="552"/>
                  </a:lnTo>
                  <a:lnTo>
                    <a:pt x="422" y="541"/>
                  </a:lnTo>
                  <a:lnTo>
                    <a:pt x="425" y="536"/>
                  </a:lnTo>
                  <a:lnTo>
                    <a:pt x="427" y="534"/>
                  </a:lnTo>
                  <a:lnTo>
                    <a:pt x="431" y="534"/>
                  </a:lnTo>
                  <a:lnTo>
                    <a:pt x="431" y="539"/>
                  </a:lnTo>
                  <a:lnTo>
                    <a:pt x="433" y="543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7"/>
                  </a:lnTo>
                  <a:lnTo>
                    <a:pt x="442" y="545"/>
                  </a:lnTo>
                  <a:lnTo>
                    <a:pt x="444" y="543"/>
                  </a:lnTo>
                  <a:lnTo>
                    <a:pt x="449" y="536"/>
                  </a:lnTo>
                  <a:lnTo>
                    <a:pt x="451" y="534"/>
                  </a:lnTo>
                  <a:lnTo>
                    <a:pt x="453" y="536"/>
                  </a:lnTo>
                  <a:lnTo>
                    <a:pt x="458" y="543"/>
                  </a:lnTo>
                  <a:lnTo>
                    <a:pt x="464" y="550"/>
                  </a:lnTo>
                  <a:lnTo>
                    <a:pt x="469" y="552"/>
                  </a:lnTo>
                  <a:lnTo>
                    <a:pt x="471" y="554"/>
                  </a:lnTo>
                  <a:lnTo>
                    <a:pt x="473" y="554"/>
                  </a:lnTo>
                  <a:lnTo>
                    <a:pt x="475" y="552"/>
                  </a:lnTo>
                  <a:lnTo>
                    <a:pt x="477" y="550"/>
                  </a:lnTo>
                  <a:lnTo>
                    <a:pt x="480" y="541"/>
                  </a:lnTo>
                  <a:lnTo>
                    <a:pt x="482" y="536"/>
                  </a:lnTo>
                  <a:lnTo>
                    <a:pt x="486" y="532"/>
                  </a:lnTo>
                  <a:lnTo>
                    <a:pt x="491" y="532"/>
                  </a:lnTo>
                  <a:lnTo>
                    <a:pt x="495" y="536"/>
                  </a:lnTo>
                  <a:lnTo>
                    <a:pt x="499" y="539"/>
                  </a:lnTo>
                  <a:lnTo>
                    <a:pt x="502" y="541"/>
                  </a:lnTo>
                  <a:lnTo>
                    <a:pt x="506" y="539"/>
                  </a:lnTo>
                  <a:lnTo>
                    <a:pt x="510" y="534"/>
                  </a:lnTo>
                  <a:lnTo>
                    <a:pt x="515" y="532"/>
                  </a:lnTo>
                  <a:lnTo>
                    <a:pt x="517" y="532"/>
                  </a:lnTo>
                  <a:lnTo>
                    <a:pt x="524" y="532"/>
                  </a:lnTo>
                  <a:lnTo>
                    <a:pt x="532" y="530"/>
                  </a:lnTo>
                  <a:lnTo>
                    <a:pt x="537" y="526"/>
                  </a:lnTo>
                  <a:lnTo>
                    <a:pt x="539" y="521"/>
                  </a:lnTo>
                  <a:lnTo>
                    <a:pt x="539" y="517"/>
                  </a:lnTo>
                  <a:lnTo>
                    <a:pt x="539" y="512"/>
                  </a:lnTo>
                  <a:lnTo>
                    <a:pt x="539" y="508"/>
                  </a:lnTo>
                  <a:lnTo>
                    <a:pt x="543" y="504"/>
                  </a:lnTo>
                  <a:lnTo>
                    <a:pt x="548" y="501"/>
                  </a:lnTo>
                  <a:lnTo>
                    <a:pt x="554" y="501"/>
                  </a:lnTo>
                  <a:lnTo>
                    <a:pt x="557" y="499"/>
                  </a:lnTo>
                  <a:lnTo>
                    <a:pt x="561" y="497"/>
                  </a:lnTo>
                  <a:lnTo>
                    <a:pt x="565" y="490"/>
                  </a:lnTo>
                  <a:lnTo>
                    <a:pt x="568" y="488"/>
                  </a:lnTo>
                  <a:lnTo>
                    <a:pt x="572" y="486"/>
                  </a:lnTo>
                  <a:lnTo>
                    <a:pt x="574" y="486"/>
                  </a:lnTo>
                  <a:lnTo>
                    <a:pt x="576" y="486"/>
                  </a:lnTo>
                  <a:lnTo>
                    <a:pt x="583" y="490"/>
                  </a:lnTo>
                  <a:lnTo>
                    <a:pt x="587" y="495"/>
                  </a:lnTo>
                  <a:lnTo>
                    <a:pt x="590" y="490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596" y="48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16796" y="4399619"/>
              <a:ext cx="846153" cy="564015"/>
            </a:xfrm>
            <a:custGeom>
              <a:avLst/>
              <a:gdLst/>
              <a:ahLst/>
              <a:cxnLst>
                <a:cxn ang="0">
                  <a:pos x="394" y="266"/>
                </a:cxn>
                <a:cxn ang="0">
                  <a:pos x="383" y="288"/>
                </a:cxn>
                <a:cxn ang="0">
                  <a:pos x="363" y="304"/>
                </a:cxn>
                <a:cxn ang="0">
                  <a:pos x="341" y="295"/>
                </a:cxn>
                <a:cxn ang="0">
                  <a:pos x="317" y="323"/>
                </a:cxn>
                <a:cxn ang="0">
                  <a:pos x="297" y="317"/>
                </a:cxn>
                <a:cxn ang="0">
                  <a:pos x="273" y="310"/>
                </a:cxn>
                <a:cxn ang="0">
                  <a:pos x="249" y="310"/>
                </a:cxn>
                <a:cxn ang="0">
                  <a:pos x="227" y="328"/>
                </a:cxn>
                <a:cxn ang="0">
                  <a:pos x="203" y="343"/>
                </a:cxn>
                <a:cxn ang="0">
                  <a:pos x="190" y="361"/>
                </a:cxn>
                <a:cxn ang="0">
                  <a:pos x="165" y="367"/>
                </a:cxn>
                <a:cxn ang="0">
                  <a:pos x="121" y="348"/>
                </a:cxn>
                <a:cxn ang="0">
                  <a:pos x="88" y="374"/>
                </a:cxn>
                <a:cxn ang="0">
                  <a:pos x="64" y="370"/>
                </a:cxn>
                <a:cxn ang="0">
                  <a:pos x="80" y="330"/>
                </a:cxn>
                <a:cxn ang="0">
                  <a:pos x="55" y="301"/>
                </a:cxn>
                <a:cxn ang="0">
                  <a:pos x="58" y="280"/>
                </a:cxn>
                <a:cxn ang="0">
                  <a:pos x="64" y="249"/>
                </a:cxn>
                <a:cxn ang="0">
                  <a:pos x="66" y="220"/>
                </a:cxn>
                <a:cxn ang="0">
                  <a:pos x="31" y="222"/>
                </a:cxn>
                <a:cxn ang="0">
                  <a:pos x="7" y="207"/>
                </a:cxn>
                <a:cxn ang="0">
                  <a:pos x="0" y="183"/>
                </a:cxn>
                <a:cxn ang="0">
                  <a:pos x="20" y="154"/>
                </a:cxn>
                <a:cxn ang="0">
                  <a:pos x="42" y="159"/>
                </a:cxn>
                <a:cxn ang="0">
                  <a:pos x="66" y="161"/>
                </a:cxn>
                <a:cxn ang="0">
                  <a:pos x="117" y="132"/>
                </a:cxn>
                <a:cxn ang="0">
                  <a:pos x="157" y="123"/>
                </a:cxn>
                <a:cxn ang="0">
                  <a:pos x="192" y="110"/>
                </a:cxn>
                <a:cxn ang="0">
                  <a:pos x="172" y="88"/>
                </a:cxn>
                <a:cxn ang="0">
                  <a:pos x="141" y="64"/>
                </a:cxn>
                <a:cxn ang="0">
                  <a:pos x="161" y="49"/>
                </a:cxn>
                <a:cxn ang="0">
                  <a:pos x="174" y="49"/>
                </a:cxn>
                <a:cxn ang="0">
                  <a:pos x="201" y="55"/>
                </a:cxn>
                <a:cxn ang="0">
                  <a:pos x="201" y="40"/>
                </a:cxn>
                <a:cxn ang="0">
                  <a:pos x="225" y="46"/>
                </a:cxn>
                <a:cxn ang="0">
                  <a:pos x="234" y="33"/>
                </a:cxn>
                <a:cxn ang="0">
                  <a:pos x="258" y="33"/>
                </a:cxn>
                <a:cxn ang="0">
                  <a:pos x="267" y="11"/>
                </a:cxn>
                <a:cxn ang="0">
                  <a:pos x="278" y="5"/>
                </a:cxn>
                <a:cxn ang="0">
                  <a:pos x="295" y="16"/>
                </a:cxn>
                <a:cxn ang="0">
                  <a:pos x="322" y="7"/>
                </a:cxn>
                <a:cxn ang="0">
                  <a:pos x="328" y="33"/>
                </a:cxn>
                <a:cxn ang="0">
                  <a:pos x="352" y="53"/>
                </a:cxn>
                <a:cxn ang="0">
                  <a:pos x="377" y="77"/>
                </a:cxn>
                <a:cxn ang="0">
                  <a:pos x="394" y="53"/>
                </a:cxn>
                <a:cxn ang="0">
                  <a:pos x="403" y="99"/>
                </a:cxn>
                <a:cxn ang="0">
                  <a:pos x="396" y="139"/>
                </a:cxn>
                <a:cxn ang="0">
                  <a:pos x="377" y="170"/>
                </a:cxn>
                <a:cxn ang="0">
                  <a:pos x="396" y="165"/>
                </a:cxn>
                <a:cxn ang="0">
                  <a:pos x="418" y="161"/>
                </a:cxn>
                <a:cxn ang="0">
                  <a:pos x="418" y="183"/>
                </a:cxn>
                <a:cxn ang="0">
                  <a:pos x="414" y="203"/>
                </a:cxn>
                <a:cxn ang="0">
                  <a:pos x="410" y="225"/>
                </a:cxn>
                <a:cxn ang="0">
                  <a:pos x="414" y="264"/>
                </a:cxn>
              </a:cxnLst>
              <a:rect l="0" t="0" r="r" b="b"/>
              <a:pathLst>
                <a:path w="423" h="376">
                  <a:moveTo>
                    <a:pt x="414" y="264"/>
                  </a:moveTo>
                  <a:lnTo>
                    <a:pt x="414" y="269"/>
                  </a:lnTo>
                  <a:lnTo>
                    <a:pt x="410" y="269"/>
                  </a:lnTo>
                  <a:lnTo>
                    <a:pt x="405" y="269"/>
                  </a:lnTo>
                  <a:lnTo>
                    <a:pt x="399" y="266"/>
                  </a:lnTo>
                  <a:lnTo>
                    <a:pt x="394" y="266"/>
                  </a:lnTo>
                  <a:lnTo>
                    <a:pt x="392" y="269"/>
                  </a:lnTo>
                  <a:lnTo>
                    <a:pt x="392" y="275"/>
                  </a:lnTo>
                  <a:lnTo>
                    <a:pt x="392" y="280"/>
                  </a:lnTo>
                  <a:lnTo>
                    <a:pt x="392" y="284"/>
                  </a:lnTo>
                  <a:lnTo>
                    <a:pt x="388" y="286"/>
                  </a:lnTo>
                  <a:lnTo>
                    <a:pt x="383" y="288"/>
                  </a:lnTo>
                  <a:lnTo>
                    <a:pt x="379" y="286"/>
                  </a:lnTo>
                  <a:lnTo>
                    <a:pt x="372" y="288"/>
                  </a:lnTo>
                  <a:lnTo>
                    <a:pt x="370" y="290"/>
                  </a:lnTo>
                  <a:lnTo>
                    <a:pt x="368" y="297"/>
                  </a:lnTo>
                  <a:lnTo>
                    <a:pt x="366" y="301"/>
                  </a:lnTo>
                  <a:lnTo>
                    <a:pt x="363" y="304"/>
                  </a:lnTo>
                  <a:lnTo>
                    <a:pt x="361" y="306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2" y="299"/>
                  </a:lnTo>
                  <a:lnTo>
                    <a:pt x="346" y="295"/>
                  </a:lnTo>
                  <a:lnTo>
                    <a:pt x="341" y="295"/>
                  </a:lnTo>
                  <a:lnTo>
                    <a:pt x="337" y="297"/>
                  </a:lnTo>
                  <a:lnTo>
                    <a:pt x="330" y="304"/>
                  </a:lnTo>
                  <a:lnTo>
                    <a:pt x="330" y="310"/>
                  </a:lnTo>
                  <a:lnTo>
                    <a:pt x="328" y="317"/>
                  </a:lnTo>
                  <a:lnTo>
                    <a:pt x="324" y="321"/>
                  </a:lnTo>
                  <a:lnTo>
                    <a:pt x="317" y="323"/>
                  </a:lnTo>
                  <a:lnTo>
                    <a:pt x="313" y="326"/>
                  </a:lnTo>
                  <a:lnTo>
                    <a:pt x="308" y="326"/>
                  </a:lnTo>
                  <a:lnTo>
                    <a:pt x="306" y="326"/>
                  </a:lnTo>
                  <a:lnTo>
                    <a:pt x="302" y="326"/>
                  </a:lnTo>
                  <a:lnTo>
                    <a:pt x="300" y="321"/>
                  </a:lnTo>
                  <a:lnTo>
                    <a:pt x="297" y="317"/>
                  </a:lnTo>
                  <a:lnTo>
                    <a:pt x="293" y="317"/>
                  </a:lnTo>
                  <a:lnTo>
                    <a:pt x="291" y="317"/>
                  </a:lnTo>
                  <a:lnTo>
                    <a:pt x="284" y="317"/>
                  </a:lnTo>
                  <a:lnTo>
                    <a:pt x="280" y="315"/>
                  </a:lnTo>
                  <a:lnTo>
                    <a:pt x="275" y="312"/>
                  </a:lnTo>
                  <a:lnTo>
                    <a:pt x="273" y="310"/>
                  </a:lnTo>
                  <a:lnTo>
                    <a:pt x="271" y="306"/>
                  </a:lnTo>
                  <a:lnTo>
                    <a:pt x="269" y="301"/>
                  </a:lnTo>
                  <a:lnTo>
                    <a:pt x="267" y="299"/>
                  </a:lnTo>
                  <a:lnTo>
                    <a:pt x="262" y="299"/>
                  </a:lnTo>
                  <a:lnTo>
                    <a:pt x="258" y="301"/>
                  </a:lnTo>
                  <a:lnTo>
                    <a:pt x="249" y="310"/>
                  </a:lnTo>
                  <a:lnTo>
                    <a:pt x="242" y="321"/>
                  </a:lnTo>
                  <a:lnTo>
                    <a:pt x="240" y="328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3" y="328"/>
                  </a:lnTo>
                  <a:lnTo>
                    <a:pt x="218" y="330"/>
                  </a:lnTo>
                  <a:lnTo>
                    <a:pt x="216" y="334"/>
                  </a:lnTo>
                  <a:lnTo>
                    <a:pt x="212" y="339"/>
                  </a:lnTo>
                  <a:lnTo>
                    <a:pt x="207" y="341"/>
                  </a:lnTo>
                  <a:lnTo>
                    <a:pt x="203" y="343"/>
                  </a:lnTo>
                  <a:lnTo>
                    <a:pt x="196" y="345"/>
                  </a:lnTo>
                  <a:lnTo>
                    <a:pt x="192" y="345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90" y="361"/>
                  </a:lnTo>
                  <a:lnTo>
                    <a:pt x="185" y="367"/>
                  </a:lnTo>
                  <a:lnTo>
                    <a:pt x="181" y="372"/>
                  </a:lnTo>
                  <a:lnTo>
                    <a:pt x="176" y="374"/>
                  </a:lnTo>
                  <a:lnTo>
                    <a:pt x="174" y="372"/>
                  </a:lnTo>
                  <a:lnTo>
                    <a:pt x="170" y="370"/>
                  </a:lnTo>
                  <a:lnTo>
                    <a:pt x="165" y="367"/>
                  </a:lnTo>
                  <a:lnTo>
                    <a:pt x="157" y="367"/>
                  </a:lnTo>
                  <a:lnTo>
                    <a:pt x="150" y="367"/>
                  </a:lnTo>
                  <a:lnTo>
                    <a:pt x="141" y="363"/>
                  </a:lnTo>
                  <a:lnTo>
                    <a:pt x="135" y="359"/>
                  </a:lnTo>
                  <a:lnTo>
                    <a:pt x="126" y="350"/>
                  </a:lnTo>
                  <a:lnTo>
                    <a:pt x="121" y="348"/>
                  </a:lnTo>
                  <a:lnTo>
                    <a:pt x="117" y="348"/>
                  </a:lnTo>
                  <a:lnTo>
                    <a:pt x="113" y="350"/>
                  </a:lnTo>
                  <a:lnTo>
                    <a:pt x="108" y="352"/>
                  </a:lnTo>
                  <a:lnTo>
                    <a:pt x="102" y="359"/>
                  </a:lnTo>
                  <a:lnTo>
                    <a:pt x="93" y="367"/>
                  </a:lnTo>
                  <a:lnTo>
                    <a:pt x="88" y="374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75" y="374"/>
                  </a:lnTo>
                  <a:lnTo>
                    <a:pt x="66" y="374"/>
                  </a:lnTo>
                  <a:lnTo>
                    <a:pt x="64" y="376"/>
                  </a:lnTo>
                  <a:lnTo>
                    <a:pt x="64" y="370"/>
                  </a:lnTo>
                  <a:lnTo>
                    <a:pt x="64" y="365"/>
                  </a:lnTo>
                  <a:lnTo>
                    <a:pt x="66" y="361"/>
                  </a:lnTo>
                  <a:lnTo>
                    <a:pt x="71" y="356"/>
                  </a:lnTo>
                  <a:lnTo>
                    <a:pt x="75" y="345"/>
                  </a:lnTo>
                  <a:lnTo>
                    <a:pt x="80" y="337"/>
                  </a:lnTo>
                  <a:lnTo>
                    <a:pt x="80" y="330"/>
                  </a:lnTo>
                  <a:lnTo>
                    <a:pt x="80" y="323"/>
                  </a:lnTo>
                  <a:lnTo>
                    <a:pt x="75" y="319"/>
                  </a:lnTo>
                  <a:lnTo>
                    <a:pt x="71" y="317"/>
                  </a:lnTo>
                  <a:lnTo>
                    <a:pt x="62" y="315"/>
                  </a:lnTo>
                  <a:lnTo>
                    <a:pt x="58" y="308"/>
                  </a:lnTo>
                  <a:lnTo>
                    <a:pt x="55" y="301"/>
                  </a:lnTo>
                  <a:lnTo>
                    <a:pt x="53" y="297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9" y="288"/>
                  </a:lnTo>
                  <a:lnTo>
                    <a:pt x="53" y="286"/>
                  </a:lnTo>
                  <a:lnTo>
                    <a:pt x="58" y="280"/>
                  </a:lnTo>
                  <a:lnTo>
                    <a:pt x="58" y="271"/>
                  </a:lnTo>
                  <a:lnTo>
                    <a:pt x="62" y="266"/>
                  </a:lnTo>
                  <a:lnTo>
                    <a:pt x="64" y="264"/>
                  </a:lnTo>
                  <a:lnTo>
                    <a:pt x="6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64" y="244"/>
                  </a:lnTo>
                  <a:lnTo>
                    <a:pt x="69" y="242"/>
                  </a:lnTo>
                  <a:lnTo>
                    <a:pt x="73" y="238"/>
                  </a:lnTo>
                  <a:lnTo>
                    <a:pt x="73" y="231"/>
                  </a:lnTo>
                  <a:lnTo>
                    <a:pt x="71" y="227"/>
                  </a:lnTo>
                  <a:lnTo>
                    <a:pt x="66" y="220"/>
                  </a:lnTo>
                  <a:lnTo>
                    <a:pt x="62" y="214"/>
                  </a:lnTo>
                  <a:lnTo>
                    <a:pt x="53" y="211"/>
                  </a:lnTo>
                  <a:lnTo>
                    <a:pt x="47" y="211"/>
                  </a:lnTo>
                  <a:lnTo>
                    <a:pt x="38" y="214"/>
                  </a:lnTo>
                  <a:lnTo>
                    <a:pt x="33" y="220"/>
                  </a:lnTo>
                  <a:lnTo>
                    <a:pt x="31" y="222"/>
                  </a:lnTo>
                  <a:lnTo>
                    <a:pt x="25" y="225"/>
                  </a:lnTo>
                  <a:lnTo>
                    <a:pt x="20" y="225"/>
                  </a:lnTo>
                  <a:lnTo>
                    <a:pt x="14" y="222"/>
                  </a:lnTo>
                  <a:lnTo>
                    <a:pt x="9" y="220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9" y="198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7" y="185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9" y="167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5" y="154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42" y="159"/>
                  </a:lnTo>
                  <a:lnTo>
                    <a:pt x="47" y="154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8" y="156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7" y="161"/>
                  </a:lnTo>
                  <a:lnTo>
                    <a:pt x="91" y="159"/>
                  </a:lnTo>
                  <a:lnTo>
                    <a:pt x="95" y="154"/>
                  </a:lnTo>
                  <a:lnTo>
                    <a:pt x="102" y="150"/>
                  </a:lnTo>
                  <a:lnTo>
                    <a:pt x="110" y="145"/>
                  </a:lnTo>
                  <a:lnTo>
                    <a:pt x="117" y="132"/>
                  </a:lnTo>
                  <a:lnTo>
                    <a:pt x="119" y="123"/>
                  </a:lnTo>
                  <a:lnTo>
                    <a:pt x="128" y="121"/>
                  </a:lnTo>
                  <a:lnTo>
                    <a:pt x="141" y="123"/>
                  </a:lnTo>
                  <a:lnTo>
                    <a:pt x="146" y="126"/>
                  </a:lnTo>
                  <a:lnTo>
                    <a:pt x="152" y="126"/>
                  </a:lnTo>
                  <a:lnTo>
                    <a:pt x="157" y="123"/>
                  </a:lnTo>
                  <a:lnTo>
                    <a:pt x="163" y="121"/>
                  </a:lnTo>
                  <a:lnTo>
                    <a:pt x="174" y="119"/>
                  </a:lnTo>
                  <a:lnTo>
                    <a:pt x="183" y="119"/>
                  </a:lnTo>
                  <a:lnTo>
                    <a:pt x="187" y="117"/>
                  </a:lnTo>
                  <a:lnTo>
                    <a:pt x="192" y="115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5" y="101"/>
                  </a:lnTo>
                  <a:lnTo>
                    <a:pt x="181" y="95"/>
                  </a:lnTo>
                  <a:lnTo>
                    <a:pt x="179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65" y="88"/>
                  </a:lnTo>
                  <a:lnTo>
                    <a:pt x="157" y="84"/>
                  </a:lnTo>
                  <a:lnTo>
                    <a:pt x="150" y="79"/>
                  </a:lnTo>
                  <a:lnTo>
                    <a:pt x="146" y="75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3" y="60"/>
                  </a:lnTo>
                  <a:lnTo>
                    <a:pt x="148" y="55"/>
                  </a:lnTo>
                  <a:lnTo>
                    <a:pt x="152" y="53"/>
                  </a:lnTo>
                  <a:lnTo>
                    <a:pt x="157" y="51"/>
                  </a:lnTo>
                  <a:lnTo>
                    <a:pt x="159" y="51"/>
                  </a:lnTo>
                  <a:lnTo>
                    <a:pt x="161" y="49"/>
                  </a:lnTo>
                  <a:lnTo>
                    <a:pt x="163" y="4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8" y="42"/>
                  </a:lnTo>
                  <a:lnTo>
                    <a:pt x="174" y="49"/>
                  </a:lnTo>
                  <a:lnTo>
                    <a:pt x="181" y="55"/>
                  </a:lnTo>
                  <a:lnTo>
                    <a:pt x="185" y="57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1" y="4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201" y="40"/>
                  </a:lnTo>
                  <a:lnTo>
                    <a:pt x="207" y="46"/>
                  </a:lnTo>
                  <a:lnTo>
                    <a:pt x="212" y="55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3" y="53"/>
                  </a:lnTo>
                  <a:lnTo>
                    <a:pt x="225" y="46"/>
                  </a:lnTo>
                  <a:lnTo>
                    <a:pt x="223" y="40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5" y="35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38" y="29"/>
                  </a:lnTo>
                  <a:lnTo>
                    <a:pt x="242" y="27"/>
                  </a:lnTo>
                  <a:lnTo>
                    <a:pt x="245" y="27"/>
                  </a:lnTo>
                  <a:lnTo>
                    <a:pt x="249" y="27"/>
                  </a:lnTo>
                  <a:lnTo>
                    <a:pt x="253" y="31"/>
                  </a:lnTo>
                  <a:lnTo>
                    <a:pt x="258" y="33"/>
                  </a:lnTo>
                  <a:lnTo>
                    <a:pt x="260" y="31"/>
                  </a:lnTo>
                  <a:lnTo>
                    <a:pt x="262" y="27"/>
                  </a:lnTo>
                  <a:lnTo>
                    <a:pt x="267" y="22"/>
                  </a:lnTo>
                  <a:lnTo>
                    <a:pt x="269" y="20"/>
                  </a:lnTo>
                  <a:lnTo>
                    <a:pt x="267" y="16"/>
                  </a:lnTo>
                  <a:lnTo>
                    <a:pt x="267" y="11"/>
                  </a:lnTo>
                  <a:lnTo>
                    <a:pt x="264" y="7"/>
                  </a:lnTo>
                  <a:lnTo>
                    <a:pt x="262" y="3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9" y="7"/>
                  </a:lnTo>
                  <a:lnTo>
                    <a:pt x="291" y="9"/>
                  </a:lnTo>
                  <a:lnTo>
                    <a:pt x="293" y="11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4" y="11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8" y="18"/>
                  </a:lnTo>
                  <a:lnTo>
                    <a:pt x="330" y="25"/>
                  </a:lnTo>
                  <a:lnTo>
                    <a:pt x="330" y="31"/>
                  </a:lnTo>
                  <a:lnTo>
                    <a:pt x="328" y="33"/>
                  </a:lnTo>
                  <a:lnTo>
                    <a:pt x="330" y="38"/>
                  </a:lnTo>
                  <a:lnTo>
                    <a:pt x="335" y="40"/>
                  </a:lnTo>
                  <a:lnTo>
                    <a:pt x="341" y="42"/>
                  </a:lnTo>
                  <a:lnTo>
                    <a:pt x="346" y="44"/>
                  </a:lnTo>
                  <a:lnTo>
                    <a:pt x="350" y="49"/>
                  </a:lnTo>
                  <a:lnTo>
                    <a:pt x="352" y="53"/>
                  </a:lnTo>
                  <a:lnTo>
                    <a:pt x="357" y="60"/>
                  </a:lnTo>
                  <a:lnTo>
                    <a:pt x="359" y="64"/>
                  </a:lnTo>
                  <a:lnTo>
                    <a:pt x="361" y="68"/>
                  </a:lnTo>
                  <a:lnTo>
                    <a:pt x="366" y="73"/>
                  </a:lnTo>
                  <a:lnTo>
                    <a:pt x="370" y="75"/>
                  </a:lnTo>
                  <a:lnTo>
                    <a:pt x="377" y="77"/>
                  </a:lnTo>
                  <a:lnTo>
                    <a:pt x="381" y="77"/>
                  </a:lnTo>
                  <a:lnTo>
                    <a:pt x="385" y="73"/>
                  </a:lnTo>
                  <a:lnTo>
                    <a:pt x="385" y="68"/>
                  </a:lnTo>
                  <a:lnTo>
                    <a:pt x="390" y="6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9" y="62"/>
                  </a:lnTo>
                  <a:lnTo>
                    <a:pt x="403" y="71"/>
                  </a:lnTo>
                  <a:lnTo>
                    <a:pt x="403" y="84"/>
                  </a:lnTo>
                  <a:lnTo>
                    <a:pt x="401" y="90"/>
                  </a:lnTo>
                  <a:lnTo>
                    <a:pt x="401" y="95"/>
                  </a:lnTo>
                  <a:lnTo>
                    <a:pt x="403" y="99"/>
                  </a:lnTo>
                  <a:lnTo>
                    <a:pt x="407" y="106"/>
                  </a:lnTo>
                  <a:lnTo>
                    <a:pt x="412" y="112"/>
                  </a:lnTo>
                  <a:lnTo>
                    <a:pt x="412" y="119"/>
                  </a:lnTo>
                  <a:lnTo>
                    <a:pt x="412" y="123"/>
                  </a:lnTo>
                  <a:lnTo>
                    <a:pt x="407" y="130"/>
                  </a:lnTo>
                  <a:lnTo>
                    <a:pt x="396" y="139"/>
                  </a:lnTo>
                  <a:lnTo>
                    <a:pt x="383" y="150"/>
                  </a:lnTo>
                  <a:lnTo>
                    <a:pt x="379" y="159"/>
                  </a:lnTo>
                  <a:lnTo>
                    <a:pt x="377" y="165"/>
                  </a:lnTo>
                  <a:lnTo>
                    <a:pt x="377" y="167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81" y="167"/>
                  </a:lnTo>
                  <a:lnTo>
                    <a:pt x="385" y="165"/>
                  </a:lnTo>
                  <a:lnTo>
                    <a:pt x="390" y="161"/>
                  </a:lnTo>
                  <a:lnTo>
                    <a:pt x="392" y="161"/>
                  </a:lnTo>
                  <a:lnTo>
                    <a:pt x="394" y="163"/>
                  </a:lnTo>
                  <a:lnTo>
                    <a:pt x="396" y="165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3" y="161"/>
                  </a:lnTo>
                  <a:lnTo>
                    <a:pt x="410" y="161"/>
                  </a:lnTo>
                  <a:lnTo>
                    <a:pt x="416" y="161"/>
                  </a:lnTo>
                  <a:lnTo>
                    <a:pt x="418" y="161"/>
                  </a:lnTo>
                  <a:lnTo>
                    <a:pt x="421" y="163"/>
                  </a:lnTo>
                  <a:lnTo>
                    <a:pt x="421" y="165"/>
                  </a:lnTo>
                  <a:lnTo>
                    <a:pt x="421" y="170"/>
                  </a:lnTo>
                  <a:lnTo>
                    <a:pt x="421" y="176"/>
                  </a:lnTo>
                  <a:lnTo>
                    <a:pt x="421" y="181"/>
                  </a:lnTo>
                  <a:lnTo>
                    <a:pt x="418" y="183"/>
                  </a:lnTo>
                  <a:lnTo>
                    <a:pt x="414" y="187"/>
                  </a:lnTo>
                  <a:lnTo>
                    <a:pt x="410" y="189"/>
                  </a:lnTo>
                  <a:lnTo>
                    <a:pt x="407" y="192"/>
                  </a:lnTo>
                  <a:lnTo>
                    <a:pt x="410" y="196"/>
                  </a:lnTo>
                  <a:lnTo>
                    <a:pt x="412" y="198"/>
                  </a:lnTo>
                  <a:lnTo>
                    <a:pt x="414" y="203"/>
                  </a:lnTo>
                  <a:lnTo>
                    <a:pt x="416" y="205"/>
                  </a:lnTo>
                  <a:lnTo>
                    <a:pt x="416" y="207"/>
                  </a:lnTo>
                  <a:lnTo>
                    <a:pt x="414" y="211"/>
                  </a:lnTo>
                  <a:lnTo>
                    <a:pt x="412" y="216"/>
                  </a:lnTo>
                  <a:lnTo>
                    <a:pt x="410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1" y="242"/>
                  </a:lnTo>
                  <a:lnTo>
                    <a:pt x="423" y="251"/>
                  </a:lnTo>
                  <a:lnTo>
                    <a:pt x="418" y="255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14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568643" y="3802603"/>
              <a:ext cx="1738314" cy="987027"/>
            </a:xfrm>
            <a:custGeom>
              <a:avLst/>
              <a:gdLst/>
              <a:ahLst/>
              <a:cxnLst>
                <a:cxn ang="0">
                  <a:pos x="123" y="480"/>
                </a:cxn>
                <a:cxn ang="0">
                  <a:pos x="156" y="458"/>
                </a:cxn>
                <a:cxn ang="0">
                  <a:pos x="178" y="502"/>
                </a:cxn>
                <a:cxn ang="0">
                  <a:pos x="235" y="548"/>
                </a:cxn>
                <a:cxn ang="0">
                  <a:pos x="261" y="598"/>
                </a:cxn>
                <a:cxn ang="0">
                  <a:pos x="277" y="627"/>
                </a:cxn>
                <a:cxn ang="0">
                  <a:pos x="316" y="658"/>
                </a:cxn>
                <a:cxn ang="0">
                  <a:pos x="356" y="649"/>
                </a:cxn>
                <a:cxn ang="0">
                  <a:pos x="369" y="574"/>
                </a:cxn>
                <a:cxn ang="0">
                  <a:pos x="391" y="537"/>
                </a:cxn>
                <a:cxn ang="0">
                  <a:pos x="409" y="497"/>
                </a:cxn>
                <a:cxn ang="0">
                  <a:pos x="435" y="458"/>
                </a:cxn>
                <a:cxn ang="0">
                  <a:pos x="468" y="451"/>
                </a:cxn>
                <a:cxn ang="0">
                  <a:pos x="479" y="493"/>
                </a:cxn>
                <a:cxn ang="0">
                  <a:pos x="517" y="504"/>
                </a:cxn>
                <a:cxn ang="0">
                  <a:pos x="552" y="519"/>
                </a:cxn>
                <a:cxn ang="0">
                  <a:pos x="616" y="508"/>
                </a:cxn>
                <a:cxn ang="0">
                  <a:pos x="570" y="473"/>
                </a:cxn>
                <a:cxn ang="0">
                  <a:pos x="589" y="438"/>
                </a:cxn>
                <a:cxn ang="0">
                  <a:pos x="625" y="453"/>
                </a:cxn>
                <a:cxn ang="0">
                  <a:pos x="644" y="458"/>
                </a:cxn>
                <a:cxn ang="0">
                  <a:pos x="666" y="425"/>
                </a:cxn>
                <a:cxn ang="0">
                  <a:pos x="691" y="409"/>
                </a:cxn>
                <a:cxn ang="0">
                  <a:pos x="715" y="407"/>
                </a:cxn>
                <a:cxn ang="0">
                  <a:pos x="750" y="409"/>
                </a:cxn>
                <a:cxn ang="0">
                  <a:pos x="776" y="451"/>
                </a:cxn>
                <a:cxn ang="0">
                  <a:pos x="814" y="458"/>
                </a:cxn>
                <a:cxn ang="0">
                  <a:pos x="792" y="376"/>
                </a:cxn>
                <a:cxn ang="0">
                  <a:pos x="774" y="346"/>
                </a:cxn>
                <a:cxn ang="0">
                  <a:pos x="761" y="313"/>
                </a:cxn>
                <a:cxn ang="0">
                  <a:pos x="763" y="284"/>
                </a:cxn>
                <a:cxn ang="0">
                  <a:pos x="794" y="280"/>
                </a:cxn>
                <a:cxn ang="0">
                  <a:pos x="845" y="258"/>
                </a:cxn>
                <a:cxn ang="0">
                  <a:pos x="869" y="218"/>
                </a:cxn>
                <a:cxn ang="0">
                  <a:pos x="847" y="179"/>
                </a:cxn>
                <a:cxn ang="0">
                  <a:pos x="794" y="168"/>
                </a:cxn>
                <a:cxn ang="0">
                  <a:pos x="730" y="150"/>
                </a:cxn>
                <a:cxn ang="0">
                  <a:pos x="684" y="141"/>
                </a:cxn>
                <a:cxn ang="0">
                  <a:pos x="660" y="139"/>
                </a:cxn>
                <a:cxn ang="0">
                  <a:pos x="596" y="130"/>
                </a:cxn>
                <a:cxn ang="0">
                  <a:pos x="563" y="106"/>
                </a:cxn>
                <a:cxn ang="0">
                  <a:pos x="521" y="135"/>
                </a:cxn>
                <a:cxn ang="0">
                  <a:pos x="468" y="95"/>
                </a:cxn>
                <a:cxn ang="0">
                  <a:pos x="455" y="69"/>
                </a:cxn>
                <a:cxn ang="0">
                  <a:pos x="411" y="60"/>
                </a:cxn>
                <a:cxn ang="0">
                  <a:pos x="387" y="18"/>
                </a:cxn>
                <a:cxn ang="0">
                  <a:pos x="343" y="14"/>
                </a:cxn>
                <a:cxn ang="0">
                  <a:pos x="330" y="49"/>
                </a:cxn>
                <a:cxn ang="0">
                  <a:pos x="332" y="88"/>
                </a:cxn>
                <a:cxn ang="0">
                  <a:pos x="288" y="95"/>
                </a:cxn>
                <a:cxn ang="0">
                  <a:pos x="246" y="93"/>
                </a:cxn>
                <a:cxn ang="0">
                  <a:pos x="206" y="126"/>
                </a:cxn>
                <a:cxn ang="0">
                  <a:pos x="169" y="86"/>
                </a:cxn>
                <a:cxn ang="0">
                  <a:pos x="118" y="80"/>
                </a:cxn>
                <a:cxn ang="0">
                  <a:pos x="72" y="64"/>
                </a:cxn>
                <a:cxn ang="0">
                  <a:pos x="28" y="64"/>
                </a:cxn>
                <a:cxn ang="0">
                  <a:pos x="11" y="104"/>
                </a:cxn>
                <a:cxn ang="0">
                  <a:pos x="48" y="139"/>
                </a:cxn>
                <a:cxn ang="0">
                  <a:pos x="68" y="194"/>
                </a:cxn>
                <a:cxn ang="0">
                  <a:pos x="77" y="238"/>
                </a:cxn>
                <a:cxn ang="0">
                  <a:pos x="92" y="273"/>
                </a:cxn>
                <a:cxn ang="0">
                  <a:pos x="96" y="370"/>
                </a:cxn>
              </a:cxnLst>
              <a:rect l="0" t="0" r="r" b="b"/>
              <a:pathLst>
                <a:path w="869" h="658">
                  <a:moveTo>
                    <a:pt x="105" y="423"/>
                  </a:moveTo>
                  <a:lnTo>
                    <a:pt x="103" y="436"/>
                  </a:lnTo>
                  <a:lnTo>
                    <a:pt x="105" y="444"/>
                  </a:lnTo>
                  <a:lnTo>
                    <a:pt x="103" y="449"/>
                  </a:lnTo>
                  <a:lnTo>
                    <a:pt x="105" y="455"/>
                  </a:lnTo>
                  <a:lnTo>
                    <a:pt x="107" y="462"/>
                  </a:lnTo>
                  <a:lnTo>
                    <a:pt x="112" y="473"/>
                  </a:lnTo>
                  <a:lnTo>
                    <a:pt x="116" y="480"/>
                  </a:lnTo>
                  <a:lnTo>
                    <a:pt x="121" y="482"/>
                  </a:lnTo>
                  <a:lnTo>
                    <a:pt x="123" y="480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32" y="473"/>
                  </a:lnTo>
                  <a:lnTo>
                    <a:pt x="134" y="473"/>
                  </a:lnTo>
                  <a:lnTo>
                    <a:pt x="136" y="477"/>
                  </a:lnTo>
                  <a:lnTo>
                    <a:pt x="140" y="477"/>
                  </a:lnTo>
                  <a:lnTo>
                    <a:pt x="145" y="473"/>
                  </a:lnTo>
                  <a:lnTo>
                    <a:pt x="149" y="466"/>
                  </a:lnTo>
                  <a:lnTo>
                    <a:pt x="151" y="462"/>
                  </a:lnTo>
                  <a:lnTo>
                    <a:pt x="156" y="458"/>
                  </a:lnTo>
                  <a:lnTo>
                    <a:pt x="162" y="455"/>
                  </a:lnTo>
                  <a:lnTo>
                    <a:pt x="169" y="455"/>
                  </a:lnTo>
                  <a:lnTo>
                    <a:pt x="176" y="458"/>
                  </a:lnTo>
                  <a:lnTo>
                    <a:pt x="178" y="462"/>
                  </a:lnTo>
                  <a:lnTo>
                    <a:pt x="178" y="466"/>
                  </a:lnTo>
                  <a:lnTo>
                    <a:pt x="176" y="471"/>
                  </a:lnTo>
                  <a:lnTo>
                    <a:pt x="171" y="473"/>
                  </a:lnTo>
                  <a:lnTo>
                    <a:pt x="169" y="480"/>
                  </a:lnTo>
                  <a:lnTo>
                    <a:pt x="173" y="495"/>
                  </a:lnTo>
                  <a:lnTo>
                    <a:pt x="178" y="502"/>
                  </a:lnTo>
                  <a:lnTo>
                    <a:pt x="184" y="506"/>
                  </a:lnTo>
                  <a:lnTo>
                    <a:pt x="193" y="508"/>
                  </a:lnTo>
                  <a:lnTo>
                    <a:pt x="202" y="510"/>
                  </a:lnTo>
                  <a:lnTo>
                    <a:pt x="209" y="513"/>
                  </a:lnTo>
                  <a:lnTo>
                    <a:pt x="215" y="517"/>
                  </a:lnTo>
                  <a:lnTo>
                    <a:pt x="220" y="521"/>
                  </a:lnTo>
                  <a:lnTo>
                    <a:pt x="226" y="528"/>
                  </a:lnTo>
                  <a:lnTo>
                    <a:pt x="231" y="537"/>
                  </a:lnTo>
                  <a:lnTo>
                    <a:pt x="235" y="543"/>
                  </a:lnTo>
                  <a:lnTo>
                    <a:pt x="235" y="548"/>
                  </a:lnTo>
                  <a:lnTo>
                    <a:pt x="235" y="552"/>
                  </a:lnTo>
                  <a:lnTo>
                    <a:pt x="239" y="554"/>
                  </a:lnTo>
                  <a:lnTo>
                    <a:pt x="244" y="554"/>
                  </a:lnTo>
                  <a:lnTo>
                    <a:pt x="248" y="559"/>
                  </a:lnTo>
                  <a:lnTo>
                    <a:pt x="250" y="563"/>
                  </a:lnTo>
                  <a:lnTo>
                    <a:pt x="250" y="570"/>
                  </a:lnTo>
                  <a:lnTo>
                    <a:pt x="250" y="579"/>
                  </a:lnTo>
                  <a:lnTo>
                    <a:pt x="253" y="585"/>
                  </a:lnTo>
                  <a:lnTo>
                    <a:pt x="257" y="592"/>
                  </a:lnTo>
                  <a:lnTo>
                    <a:pt x="261" y="598"/>
                  </a:lnTo>
                  <a:lnTo>
                    <a:pt x="266" y="601"/>
                  </a:lnTo>
                  <a:lnTo>
                    <a:pt x="270" y="601"/>
                  </a:lnTo>
                  <a:lnTo>
                    <a:pt x="270" y="605"/>
                  </a:lnTo>
                  <a:lnTo>
                    <a:pt x="270" y="607"/>
                  </a:lnTo>
                  <a:lnTo>
                    <a:pt x="268" y="612"/>
                  </a:lnTo>
                  <a:lnTo>
                    <a:pt x="268" y="616"/>
                  </a:lnTo>
                  <a:lnTo>
                    <a:pt x="268" y="620"/>
                  </a:lnTo>
                  <a:lnTo>
                    <a:pt x="270" y="623"/>
                  </a:lnTo>
                  <a:lnTo>
                    <a:pt x="272" y="625"/>
                  </a:lnTo>
                  <a:lnTo>
                    <a:pt x="277" y="627"/>
                  </a:lnTo>
                  <a:lnTo>
                    <a:pt x="279" y="631"/>
                  </a:lnTo>
                  <a:lnTo>
                    <a:pt x="279" y="636"/>
                  </a:lnTo>
                  <a:lnTo>
                    <a:pt x="279" y="640"/>
                  </a:lnTo>
                  <a:lnTo>
                    <a:pt x="281" y="647"/>
                  </a:lnTo>
                  <a:lnTo>
                    <a:pt x="286" y="653"/>
                  </a:lnTo>
                  <a:lnTo>
                    <a:pt x="292" y="658"/>
                  </a:lnTo>
                  <a:lnTo>
                    <a:pt x="297" y="658"/>
                  </a:lnTo>
                  <a:lnTo>
                    <a:pt x="303" y="658"/>
                  </a:lnTo>
                  <a:lnTo>
                    <a:pt x="310" y="658"/>
                  </a:lnTo>
                  <a:lnTo>
                    <a:pt x="316" y="658"/>
                  </a:lnTo>
                  <a:lnTo>
                    <a:pt x="321" y="653"/>
                  </a:lnTo>
                  <a:lnTo>
                    <a:pt x="325" y="645"/>
                  </a:lnTo>
                  <a:lnTo>
                    <a:pt x="336" y="638"/>
                  </a:lnTo>
                  <a:lnTo>
                    <a:pt x="341" y="636"/>
                  </a:lnTo>
                  <a:lnTo>
                    <a:pt x="345" y="636"/>
                  </a:lnTo>
                  <a:lnTo>
                    <a:pt x="347" y="640"/>
                  </a:lnTo>
                  <a:lnTo>
                    <a:pt x="350" y="642"/>
                  </a:lnTo>
                  <a:lnTo>
                    <a:pt x="352" y="647"/>
                  </a:lnTo>
                  <a:lnTo>
                    <a:pt x="354" y="649"/>
                  </a:lnTo>
                  <a:lnTo>
                    <a:pt x="356" y="649"/>
                  </a:lnTo>
                  <a:lnTo>
                    <a:pt x="358" y="645"/>
                  </a:lnTo>
                  <a:lnTo>
                    <a:pt x="365" y="638"/>
                  </a:lnTo>
                  <a:lnTo>
                    <a:pt x="378" y="629"/>
                  </a:lnTo>
                  <a:lnTo>
                    <a:pt x="383" y="618"/>
                  </a:lnTo>
                  <a:lnTo>
                    <a:pt x="380" y="612"/>
                  </a:lnTo>
                  <a:lnTo>
                    <a:pt x="378" y="605"/>
                  </a:lnTo>
                  <a:lnTo>
                    <a:pt x="374" y="598"/>
                  </a:lnTo>
                  <a:lnTo>
                    <a:pt x="372" y="590"/>
                  </a:lnTo>
                  <a:lnTo>
                    <a:pt x="369" y="583"/>
                  </a:lnTo>
                  <a:lnTo>
                    <a:pt x="369" y="574"/>
                  </a:lnTo>
                  <a:lnTo>
                    <a:pt x="372" y="563"/>
                  </a:lnTo>
                  <a:lnTo>
                    <a:pt x="372" y="557"/>
                  </a:lnTo>
                  <a:lnTo>
                    <a:pt x="374" y="554"/>
                  </a:lnTo>
                  <a:lnTo>
                    <a:pt x="374" y="554"/>
                  </a:lnTo>
                  <a:lnTo>
                    <a:pt x="378" y="554"/>
                  </a:lnTo>
                  <a:lnTo>
                    <a:pt x="383" y="554"/>
                  </a:lnTo>
                  <a:lnTo>
                    <a:pt x="387" y="552"/>
                  </a:lnTo>
                  <a:lnTo>
                    <a:pt x="389" y="548"/>
                  </a:lnTo>
                  <a:lnTo>
                    <a:pt x="389" y="543"/>
                  </a:lnTo>
                  <a:lnTo>
                    <a:pt x="391" y="537"/>
                  </a:lnTo>
                  <a:lnTo>
                    <a:pt x="396" y="530"/>
                  </a:lnTo>
                  <a:lnTo>
                    <a:pt x="402" y="526"/>
                  </a:lnTo>
                  <a:lnTo>
                    <a:pt x="409" y="521"/>
                  </a:lnTo>
                  <a:lnTo>
                    <a:pt x="413" y="517"/>
                  </a:lnTo>
                  <a:lnTo>
                    <a:pt x="416" y="513"/>
                  </a:lnTo>
                  <a:lnTo>
                    <a:pt x="416" y="508"/>
                  </a:lnTo>
                  <a:lnTo>
                    <a:pt x="411" y="504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9" y="497"/>
                  </a:lnTo>
                  <a:lnTo>
                    <a:pt x="411" y="493"/>
                  </a:lnTo>
                  <a:lnTo>
                    <a:pt x="416" y="488"/>
                  </a:lnTo>
                  <a:lnTo>
                    <a:pt x="420" y="486"/>
                  </a:lnTo>
                  <a:lnTo>
                    <a:pt x="424" y="486"/>
                  </a:lnTo>
                  <a:lnTo>
                    <a:pt x="431" y="484"/>
                  </a:lnTo>
                  <a:lnTo>
                    <a:pt x="435" y="482"/>
                  </a:lnTo>
                  <a:lnTo>
                    <a:pt x="438" y="477"/>
                  </a:lnTo>
                  <a:lnTo>
                    <a:pt x="438" y="469"/>
                  </a:lnTo>
                  <a:lnTo>
                    <a:pt x="435" y="462"/>
                  </a:lnTo>
                  <a:lnTo>
                    <a:pt x="435" y="458"/>
                  </a:lnTo>
                  <a:lnTo>
                    <a:pt x="435" y="455"/>
                  </a:lnTo>
                  <a:lnTo>
                    <a:pt x="435" y="453"/>
                  </a:lnTo>
                  <a:lnTo>
                    <a:pt x="438" y="453"/>
                  </a:lnTo>
                  <a:lnTo>
                    <a:pt x="442" y="453"/>
                  </a:lnTo>
                  <a:lnTo>
                    <a:pt x="449" y="455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60" y="455"/>
                  </a:lnTo>
                  <a:lnTo>
                    <a:pt x="464" y="453"/>
                  </a:lnTo>
                  <a:lnTo>
                    <a:pt x="468" y="451"/>
                  </a:lnTo>
                  <a:lnTo>
                    <a:pt x="471" y="453"/>
                  </a:lnTo>
                  <a:lnTo>
                    <a:pt x="471" y="455"/>
                  </a:lnTo>
                  <a:lnTo>
                    <a:pt x="471" y="458"/>
                  </a:lnTo>
                  <a:lnTo>
                    <a:pt x="471" y="464"/>
                  </a:lnTo>
                  <a:lnTo>
                    <a:pt x="471" y="469"/>
                  </a:lnTo>
                  <a:lnTo>
                    <a:pt x="473" y="473"/>
                  </a:lnTo>
                  <a:lnTo>
                    <a:pt x="477" y="477"/>
                  </a:lnTo>
                  <a:lnTo>
                    <a:pt x="479" y="482"/>
                  </a:lnTo>
                  <a:lnTo>
                    <a:pt x="482" y="488"/>
                  </a:lnTo>
                  <a:lnTo>
                    <a:pt x="479" y="493"/>
                  </a:lnTo>
                  <a:lnTo>
                    <a:pt x="477" y="497"/>
                  </a:lnTo>
                  <a:lnTo>
                    <a:pt x="475" y="502"/>
                  </a:lnTo>
                  <a:lnTo>
                    <a:pt x="477" y="506"/>
                  </a:lnTo>
                  <a:lnTo>
                    <a:pt x="482" y="508"/>
                  </a:lnTo>
                  <a:lnTo>
                    <a:pt x="486" y="510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512" y="508"/>
                  </a:lnTo>
                  <a:lnTo>
                    <a:pt x="517" y="506"/>
                  </a:lnTo>
                  <a:lnTo>
                    <a:pt x="517" y="504"/>
                  </a:lnTo>
                  <a:lnTo>
                    <a:pt x="519" y="497"/>
                  </a:lnTo>
                  <a:lnTo>
                    <a:pt x="519" y="495"/>
                  </a:lnTo>
                  <a:lnTo>
                    <a:pt x="521" y="493"/>
                  </a:lnTo>
                  <a:lnTo>
                    <a:pt x="526" y="493"/>
                  </a:lnTo>
                  <a:lnTo>
                    <a:pt x="528" y="495"/>
                  </a:lnTo>
                  <a:lnTo>
                    <a:pt x="534" y="499"/>
                  </a:lnTo>
                  <a:lnTo>
                    <a:pt x="537" y="504"/>
                  </a:lnTo>
                  <a:lnTo>
                    <a:pt x="541" y="515"/>
                  </a:lnTo>
                  <a:lnTo>
                    <a:pt x="543" y="521"/>
                  </a:lnTo>
                  <a:lnTo>
                    <a:pt x="552" y="519"/>
                  </a:lnTo>
                  <a:lnTo>
                    <a:pt x="565" y="521"/>
                  </a:lnTo>
                  <a:lnTo>
                    <a:pt x="570" y="524"/>
                  </a:lnTo>
                  <a:lnTo>
                    <a:pt x="576" y="524"/>
                  </a:lnTo>
                  <a:lnTo>
                    <a:pt x="581" y="521"/>
                  </a:lnTo>
                  <a:lnTo>
                    <a:pt x="587" y="519"/>
                  </a:lnTo>
                  <a:lnTo>
                    <a:pt x="598" y="517"/>
                  </a:lnTo>
                  <a:lnTo>
                    <a:pt x="607" y="517"/>
                  </a:lnTo>
                  <a:lnTo>
                    <a:pt x="611" y="515"/>
                  </a:lnTo>
                  <a:lnTo>
                    <a:pt x="616" y="513"/>
                  </a:lnTo>
                  <a:lnTo>
                    <a:pt x="616" y="508"/>
                  </a:lnTo>
                  <a:lnTo>
                    <a:pt x="614" y="504"/>
                  </a:lnTo>
                  <a:lnTo>
                    <a:pt x="609" y="499"/>
                  </a:lnTo>
                  <a:lnTo>
                    <a:pt x="605" y="493"/>
                  </a:lnTo>
                  <a:lnTo>
                    <a:pt x="603" y="486"/>
                  </a:lnTo>
                  <a:lnTo>
                    <a:pt x="600" y="486"/>
                  </a:lnTo>
                  <a:lnTo>
                    <a:pt x="596" y="486"/>
                  </a:lnTo>
                  <a:lnTo>
                    <a:pt x="589" y="486"/>
                  </a:lnTo>
                  <a:lnTo>
                    <a:pt x="581" y="482"/>
                  </a:lnTo>
                  <a:lnTo>
                    <a:pt x="574" y="477"/>
                  </a:lnTo>
                  <a:lnTo>
                    <a:pt x="570" y="473"/>
                  </a:lnTo>
                  <a:lnTo>
                    <a:pt x="565" y="466"/>
                  </a:lnTo>
                  <a:lnTo>
                    <a:pt x="565" y="462"/>
                  </a:lnTo>
                  <a:lnTo>
                    <a:pt x="567" y="458"/>
                  </a:lnTo>
                  <a:lnTo>
                    <a:pt x="572" y="453"/>
                  </a:lnTo>
                  <a:lnTo>
                    <a:pt x="576" y="451"/>
                  </a:lnTo>
                  <a:lnTo>
                    <a:pt x="581" y="449"/>
                  </a:lnTo>
                  <a:lnTo>
                    <a:pt x="583" y="449"/>
                  </a:lnTo>
                  <a:lnTo>
                    <a:pt x="585" y="447"/>
                  </a:lnTo>
                  <a:lnTo>
                    <a:pt x="587" y="442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89" y="438"/>
                  </a:lnTo>
                  <a:lnTo>
                    <a:pt x="592" y="440"/>
                  </a:lnTo>
                  <a:lnTo>
                    <a:pt x="598" y="447"/>
                  </a:lnTo>
                  <a:lnTo>
                    <a:pt x="605" y="453"/>
                  </a:lnTo>
                  <a:lnTo>
                    <a:pt x="609" y="455"/>
                  </a:lnTo>
                  <a:lnTo>
                    <a:pt x="614" y="458"/>
                  </a:lnTo>
                  <a:lnTo>
                    <a:pt x="618" y="458"/>
                  </a:lnTo>
                  <a:lnTo>
                    <a:pt x="622" y="455"/>
                  </a:lnTo>
                  <a:lnTo>
                    <a:pt x="625" y="453"/>
                  </a:lnTo>
                  <a:lnTo>
                    <a:pt x="627" y="451"/>
                  </a:lnTo>
                  <a:lnTo>
                    <a:pt x="627" y="449"/>
                  </a:lnTo>
                  <a:lnTo>
                    <a:pt x="625" y="444"/>
                  </a:lnTo>
                  <a:lnTo>
                    <a:pt x="620" y="438"/>
                  </a:lnTo>
                  <a:lnTo>
                    <a:pt x="620" y="436"/>
                  </a:lnTo>
                  <a:lnTo>
                    <a:pt x="625" y="438"/>
                  </a:lnTo>
                  <a:lnTo>
                    <a:pt x="631" y="444"/>
                  </a:lnTo>
                  <a:lnTo>
                    <a:pt x="636" y="453"/>
                  </a:lnTo>
                  <a:lnTo>
                    <a:pt x="642" y="458"/>
                  </a:lnTo>
                  <a:lnTo>
                    <a:pt x="644" y="458"/>
                  </a:lnTo>
                  <a:lnTo>
                    <a:pt x="647" y="451"/>
                  </a:lnTo>
                  <a:lnTo>
                    <a:pt x="649" y="444"/>
                  </a:lnTo>
                  <a:lnTo>
                    <a:pt x="647" y="438"/>
                  </a:lnTo>
                  <a:lnTo>
                    <a:pt x="647" y="433"/>
                  </a:lnTo>
                  <a:lnTo>
                    <a:pt x="647" y="433"/>
                  </a:lnTo>
                  <a:lnTo>
                    <a:pt x="649" y="433"/>
                  </a:lnTo>
                  <a:lnTo>
                    <a:pt x="651" y="433"/>
                  </a:lnTo>
                  <a:lnTo>
                    <a:pt x="658" y="431"/>
                  </a:lnTo>
                  <a:lnTo>
                    <a:pt x="662" y="427"/>
                  </a:lnTo>
                  <a:lnTo>
                    <a:pt x="666" y="425"/>
                  </a:lnTo>
                  <a:lnTo>
                    <a:pt x="669" y="425"/>
                  </a:lnTo>
                  <a:lnTo>
                    <a:pt x="673" y="425"/>
                  </a:lnTo>
                  <a:lnTo>
                    <a:pt x="677" y="429"/>
                  </a:lnTo>
                  <a:lnTo>
                    <a:pt x="682" y="431"/>
                  </a:lnTo>
                  <a:lnTo>
                    <a:pt x="684" y="429"/>
                  </a:lnTo>
                  <a:lnTo>
                    <a:pt x="686" y="425"/>
                  </a:lnTo>
                  <a:lnTo>
                    <a:pt x="691" y="420"/>
                  </a:lnTo>
                  <a:lnTo>
                    <a:pt x="693" y="418"/>
                  </a:lnTo>
                  <a:lnTo>
                    <a:pt x="691" y="414"/>
                  </a:lnTo>
                  <a:lnTo>
                    <a:pt x="691" y="409"/>
                  </a:lnTo>
                  <a:lnTo>
                    <a:pt x="688" y="405"/>
                  </a:lnTo>
                  <a:lnTo>
                    <a:pt x="686" y="401"/>
                  </a:lnTo>
                  <a:lnTo>
                    <a:pt x="688" y="398"/>
                  </a:lnTo>
                  <a:lnTo>
                    <a:pt x="693" y="398"/>
                  </a:lnTo>
                  <a:lnTo>
                    <a:pt x="697" y="398"/>
                  </a:lnTo>
                  <a:lnTo>
                    <a:pt x="702" y="403"/>
                  </a:lnTo>
                  <a:lnTo>
                    <a:pt x="708" y="403"/>
                  </a:lnTo>
                  <a:lnTo>
                    <a:pt x="710" y="403"/>
                  </a:lnTo>
                  <a:lnTo>
                    <a:pt x="713" y="405"/>
                  </a:lnTo>
                  <a:lnTo>
                    <a:pt x="715" y="407"/>
                  </a:lnTo>
                  <a:lnTo>
                    <a:pt x="717" y="409"/>
                  </a:lnTo>
                  <a:lnTo>
                    <a:pt x="719" y="414"/>
                  </a:lnTo>
                  <a:lnTo>
                    <a:pt x="721" y="414"/>
                  </a:lnTo>
                  <a:lnTo>
                    <a:pt x="726" y="414"/>
                  </a:lnTo>
                  <a:lnTo>
                    <a:pt x="728" y="409"/>
                  </a:lnTo>
                  <a:lnTo>
                    <a:pt x="737" y="407"/>
                  </a:lnTo>
                  <a:lnTo>
                    <a:pt x="746" y="405"/>
                  </a:lnTo>
                  <a:lnTo>
                    <a:pt x="746" y="405"/>
                  </a:lnTo>
                  <a:lnTo>
                    <a:pt x="748" y="405"/>
                  </a:lnTo>
                  <a:lnTo>
                    <a:pt x="750" y="409"/>
                  </a:lnTo>
                  <a:lnTo>
                    <a:pt x="752" y="416"/>
                  </a:lnTo>
                  <a:lnTo>
                    <a:pt x="754" y="423"/>
                  </a:lnTo>
                  <a:lnTo>
                    <a:pt x="754" y="429"/>
                  </a:lnTo>
                  <a:lnTo>
                    <a:pt x="752" y="431"/>
                  </a:lnTo>
                  <a:lnTo>
                    <a:pt x="754" y="436"/>
                  </a:lnTo>
                  <a:lnTo>
                    <a:pt x="759" y="438"/>
                  </a:lnTo>
                  <a:lnTo>
                    <a:pt x="765" y="440"/>
                  </a:lnTo>
                  <a:lnTo>
                    <a:pt x="770" y="442"/>
                  </a:lnTo>
                  <a:lnTo>
                    <a:pt x="774" y="447"/>
                  </a:lnTo>
                  <a:lnTo>
                    <a:pt x="776" y="451"/>
                  </a:lnTo>
                  <a:lnTo>
                    <a:pt x="781" y="458"/>
                  </a:lnTo>
                  <a:lnTo>
                    <a:pt x="783" y="462"/>
                  </a:lnTo>
                  <a:lnTo>
                    <a:pt x="785" y="466"/>
                  </a:lnTo>
                  <a:lnTo>
                    <a:pt x="790" y="471"/>
                  </a:lnTo>
                  <a:lnTo>
                    <a:pt x="794" y="473"/>
                  </a:lnTo>
                  <a:lnTo>
                    <a:pt x="801" y="475"/>
                  </a:lnTo>
                  <a:lnTo>
                    <a:pt x="805" y="475"/>
                  </a:lnTo>
                  <a:lnTo>
                    <a:pt x="809" y="471"/>
                  </a:lnTo>
                  <a:lnTo>
                    <a:pt x="809" y="466"/>
                  </a:lnTo>
                  <a:lnTo>
                    <a:pt x="814" y="458"/>
                  </a:lnTo>
                  <a:lnTo>
                    <a:pt x="818" y="449"/>
                  </a:lnTo>
                  <a:lnTo>
                    <a:pt x="820" y="442"/>
                  </a:lnTo>
                  <a:lnTo>
                    <a:pt x="820" y="438"/>
                  </a:lnTo>
                  <a:lnTo>
                    <a:pt x="818" y="431"/>
                  </a:lnTo>
                  <a:lnTo>
                    <a:pt x="816" y="425"/>
                  </a:lnTo>
                  <a:lnTo>
                    <a:pt x="816" y="412"/>
                  </a:lnTo>
                  <a:lnTo>
                    <a:pt x="814" y="398"/>
                  </a:lnTo>
                  <a:lnTo>
                    <a:pt x="807" y="392"/>
                  </a:lnTo>
                  <a:lnTo>
                    <a:pt x="798" y="385"/>
                  </a:lnTo>
                  <a:lnTo>
                    <a:pt x="792" y="376"/>
                  </a:lnTo>
                  <a:lnTo>
                    <a:pt x="787" y="368"/>
                  </a:lnTo>
                  <a:lnTo>
                    <a:pt x="785" y="363"/>
                  </a:lnTo>
                  <a:lnTo>
                    <a:pt x="785" y="359"/>
                  </a:lnTo>
                  <a:lnTo>
                    <a:pt x="785" y="359"/>
                  </a:lnTo>
                  <a:lnTo>
                    <a:pt x="781" y="359"/>
                  </a:lnTo>
                  <a:lnTo>
                    <a:pt x="779" y="357"/>
                  </a:lnTo>
                  <a:lnTo>
                    <a:pt x="776" y="357"/>
                  </a:lnTo>
                  <a:lnTo>
                    <a:pt x="776" y="354"/>
                  </a:lnTo>
                  <a:lnTo>
                    <a:pt x="776" y="350"/>
                  </a:lnTo>
                  <a:lnTo>
                    <a:pt x="774" y="346"/>
                  </a:lnTo>
                  <a:lnTo>
                    <a:pt x="772" y="346"/>
                  </a:lnTo>
                  <a:lnTo>
                    <a:pt x="770" y="346"/>
                  </a:lnTo>
                  <a:lnTo>
                    <a:pt x="765" y="348"/>
                  </a:lnTo>
                  <a:lnTo>
                    <a:pt x="763" y="350"/>
                  </a:lnTo>
                  <a:lnTo>
                    <a:pt x="761" y="350"/>
                  </a:lnTo>
                  <a:lnTo>
                    <a:pt x="759" y="348"/>
                  </a:lnTo>
                  <a:lnTo>
                    <a:pt x="761" y="346"/>
                  </a:lnTo>
                  <a:lnTo>
                    <a:pt x="763" y="332"/>
                  </a:lnTo>
                  <a:lnTo>
                    <a:pt x="761" y="317"/>
                  </a:lnTo>
                  <a:lnTo>
                    <a:pt x="761" y="313"/>
                  </a:lnTo>
                  <a:lnTo>
                    <a:pt x="761" y="308"/>
                  </a:lnTo>
                  <a:lnTo>
                    <a:pt x="759" y="304"/>
                  </a:lnTo>
                  <a:lnTo>
                    <a:pt x="754" y="302"/>
                  </a:lnTo>
                  <a:lnTo>
                    <a:pt x="752" y="299"/>
                  </a:lnTo>
                  <a:lnTo>
                    <a:pt x="752" y="299"/>
                  </a:lnTo>
                  <a:lnTo>
                    <a:pt x="752" y="297"/>
                  </a:lnTo>
                  <a:lnTo>
                    <a:pt x="754" y="295"/>
                  </a:lnTo>
                  <a:lnTo>
                    <a:pt x="759" y="291"/>
                  </a:lnTo>
                  <a:lnTo>
                    <a:pt x="761" y="286"/>
                  </a:lnTo>
                  <a:lnTo>
                    <a:pt x="763" y="284"/>
                  </a:lnTo>
                  <a:lnTo>
                    <a:pt x="765" y="284"/>
                  </a:lnTo>
                  <a:lnTo>
                    <a:pt x="768" y="284"/>
                  </a:lnTo>
                  <a:lnTo>
                    <a:pt x="774" y="286"/>
                  </a:lnTo>
                  <a:lnTo>
                    <a:pt x="779" y="286"/>
                  </a:lnTo>
                  <a:lnTo>
                    <a:pt x="781" y="286"/>
                  </a:lnTo>
                  <a:lnTo>
                    <a:pt x="783" y="284"/>
                  </a:lnTo>
                  <a:lnTo>
                    <a:pt x="785" y="282"/>
                  </a:lnTo>
                  <a:lnTo>
                    <a:pt x="787" y="277"/>
                  </a:lnTo>
                  <a:lnTo>
                    <a:pt x="792" y="277"/>
                  </a:lnTo>
                  <a:lnTo>
                    <a:pt x="794" y="280"/>
                  </a:lnTo>
                  <a:lnTo>
                    <a:pt x="798" y="282"/>
                  </a:lnTo>
                  <a:lnTo>
                    <a:pt x="807" y="284"/>
                  </a:lnTo>
                  <a:lnTo>
                    <a:pt x="816" y="282"/>
                  </a:lnTo>
                  <a:lnTo>
                    <a:pt x="823" y="280"/>
                  </a:lnTo>
                  <a:lnTo>
                    <a:pt x="829" y="277"/>
                  </a:lnTo>
                  <a:lnTo>
                    <a:pt x="831" y="273"/>
                  </a:lnTo>
                  <a:lnTo>
                    <a:pt x="834" y="269"/>
                  </a:lnTo>
                  <a:lnTo>
                    <a:pt x="836" y="264"/>
                  </a:lnTo>
                  <a:lnTo>
                    <a:pt x="840" y="260"/>
                  </a:lnTo>
                  <a:lnTo>
                    <a:pt x="845" y="258"/>
                  </a:lnTo>
                  <a:lnTo>
                    <a:pt x="851" y="253"/>
                  </a:lnTo>
                  <a:lnTo>
                    <a:pt x="858" y="253"/>
                  </a:lnTo>
                  <a:lnTo>
                    <a:pt x="864" y="255"/>
                  </a:lnTo>
                  <a:lnTo>
                    <a:pt x="867" y="251"/>
                  </a:lnTo>
                  <a:lnTo>
                    <a:pt x="869" y="249"/>
                  </a:lnTo>
                  <a:lnTo>
                    <a:pt x="869" y="244"/>
                  </a:lnTo>
                  <a:lnTo>
                    <a:pt x="867" y="238"/>
                  </a:lnTo>
                  <a:lnTo>
                    <a:pt x="867" y="231"/>
                  </a:lnTo>
                  <a:lnTo>
                    <a:pt x="869" y="225"/>
                  </a:lnTo>
                  <a:lnTo>
                    <a:pt x="869" y="218"/>
                  </a:lnTo>
                  <a:lnTo>
                    <a:pt x="867" y="211"/>
                  </a:lnTo>
                  <a:lnTo>
                    <a:pt x="864" y="205"/>
                  </a:lnTo>
                  <a:lnTo>
                    <a:pt x="858" y="203"/>
                  </a:lnTo>
                  <a:lnTo>
                    <a:pt x="853" y="198"/>
                  </a:lnTo>
                  <a:lnTo>
                    <a:pt x="851" y="196"/>
                  </a:lnTo>
                  <a:lnTo>
                    <a:pt x="851" y="194"/>
                  </a:lnTo>
                  <a:lnTo>
                    <a:pt x="851" y="189"/>
                  </a:lnTo>
                  <a:lnTo>
                    <a:pt x="849" y="185"/>
                  </a:lnTo>
                  <a:lnTo>
                    <a:pt x="849" y="183"/>
                  </a:lnTo>
                  <a:lnTo>
                    <a:pt x="847" y="179"/>
                  </a:lnTo>
                  <a:lnTo>
                    <a:pt x="845" y="179"/>
                  </a:lnTo>
                  <a:lnTo>
                    <a:pt x="834" y="179"/>
                  </a:lnTo>
                  <a:lnTo>
                    <a:pt x="827" y="179"/>
                  </a:lnTo>
                  <a:lnTo>
                    <a:pt x="825" y="179"/>
                  </a:lnTo>
                  <a:lnTo>
                    <a:pt x="812" y="183"/>
                  </a:lnTo>
                  <a:lnTo>
                    <a:pt x="805" y="185"/>
                  </a:lnTo>
                  <a:lnTo>
                    <a:pt x="801" y="185"/>
                  </a:lnTo>
                  <a:lnTo>
                    <a:pt x="796" y="181"/>
                  </a:lnTo>
                  <a:lnTo>
                    <a:pt x="796" y="174"/>
                  </a:lnTo>
                  <a:lnTo>
                    <a:pt x="794" y="168"/>
                  </a:lnTo>
                  <a:lnTo>
                    <a:pt x="792" y="165"/>
                  </a:lnTo>
                  <a:lnTo>
                    <a:pt x="787" y="165"/>
                  </a:lnTo>
                  <a:lnTo>
                    <a:pt x="781" y="168"/>
                  </a:lnTo>
                  <a:lnTo>
                    <a:pt x="772" y="165"/>
                  </a:lnTo>
                  <a:lnTo>
                    <a:pt x="765" y="163"/>
                  </a:lnTo>
                  <a:lnTo>
                    <a:pt x="759" y="159"/>
                  </a:lnTo>
                  <a:lnTo>
                    <a:pt x="752" y="152"/>
                  </a:lnTo>
                  <a:lnTo>
                    <a:pt x="743" y="148"/>
                  </a:lnTo>
                  <a:lnTo>
                    <a:pt x="737" y="148"/>
                  </a:lnTo>
                  <a:lnTo>
                    <a:pt x="730" y="150"/>
                  </a:lnTo>
                  <a:lnTo>
                    <a:pt x="724" y="152"/>
                  </a:lnTo>
                  <a:lnTo>
                    <a:pt x="717" y="154"/>
                  </a:lnTo>
                  <a:lnTo>
                    <a:pt x="713" y="157"/>
                  </a:lnTo>
                  <a:lnTo>
                    <a:pt x="708" y="154"/>
                  </a:lnTo>
                  <a:lnTo>
                    <a:pt x="704" y="150"/>
                  </a:lnTo>
                  <a:lnTo>
                    <a:pt x="699" y="146"/>
                  </a:lnTo>
                  <a:lnTo>
                    <a:pt x="695" y="141"/>
                  </a:lnTo>
                  <a:lnTo>
                    <a:pt x="693" y="139"/>
                  </a:lnTo>
                  <a:lnTo>
                    <a:pt x="688" y="141"/>
                  </a:lnTo>
                  <a:lnTo>
                    <a:pt x="684" y="141"/>
                  </a:lnTo>
                  <a:lnTo>
                    <a:pt x="682" y="141"/>
                  </a:lnTo>
                  <a:lnTo>
                    <a:pt x="680" y="139"/>
                  </a:lnTo>
                  <a:lnTo>
                    <a:pt x="677" y="137"/>
                  </a:lnTo>
                  <a:lnTo>
                    <a:pt x="675" y="132"/>
                  </a:lnTo>
                  <a:lnTo>
                    <a:pt x="673" y="132"/>
                  </a:lnTo>
                  <a:lnTo>
                    <a:pt x="671" y="135"/>
                  </a:lnTo>
                  <a:lnTo>
                    <a:pt x="666" y="137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58" y="139"/>
                  </a:lnTo>
                  <a:lnTo>
                    <a:pt x="655" y="132"/>
                  </a:lnTo>
                  <a:lnTo>
                    <a:pt x="651" y="126"/>
                  </a:lnTo>
                  <a:lnTo>
                    <a:pt x="649" y="119"/>
                  </a:lnTo>
                  <a:lnTo>
                    <a:pt x="642" y="117"/>
                  </a:lnTo>
                  <a:lnTo>
                    <a:pt x="636" y="117"/>
                  </a:lnTo>
                  <a:lnTo>
                    <a:pt x="629" y="119"/>
                  </a:lnTo>
                  <a:lnTo>
                    <a:pt x="614" y="121"/>
                  </a:lnTo>
                  <a:lnTo>
                    <a:pt x="600" y="128"/>
                  </a:lnTo>
                  <a:lnTo>
                    <a:pt x="596" y="130"/>
                  </a:lnTo>
                  <a:lnTo>
                    <a:pt x="592" y="128"/>
                  </a:lnTo>
                  <a:lnTo>
                    <a:pt x="587" y="124"/>
                  </a:lnTo>
                  <a:lnTo>
                    <a:pt x="585" y="119"/>
                  </a:lnTo>
                  <a:lnTo>
                    <a:pt x="583" y="115"/>
                  </a:lnTo>
                  <a:lnTo>
                    <a:pt x="581" y="110"/>
                  </a:lnTo>
                  <a:lnTo>
                    <a:pt x="578" y="108"/>
                  </a:lnTo>
                  <a:lnTo>
                    <a:pt x="574" y="110"/>
                  </a:lnTo>
                  <a:lnTo>
                    <a:pt x="567" y="110"/>
                  </a:lnTo>
                  <a:lnTo>
                    <a:pt x="563" y="110"/>
                  </a:lnTo>
                  <a:lnTo>
                    <a:pt x="563" y="106"/>
                  </a:lnTo>
                  <a:lnTo>
                    <a:pt x="563" y="106"/>
                  </a:lnTo>
                  <a:lnTo>
                    <a:pt x="552" y="106"/>
                  </a:lnTo>
                  <a:lnTo>
                    <a:pt x="545" y="108"/>
                  </a:lnTo>
                  <a:lnTo>
                    <a:pt x="543" y="110"/>
                  </a:lnTo>
                  <a:lnTo>
                    <a:pt x="541" y="117"/>
                  </a:lnTo>
                  <a:lnTo>
                    <a:pt x="541" y="124"/>
                  </a:lnTo>
                  <a:lnTo>
                    <a:pt x="537" y="128"/>
                  </a:lnTo>
                  <a:lnTo>
                    <a:pt x="532" y="130"/>
                  </a:lnTo>
                  <a:lnTo>
                    <a:pt x="528" y="132"/>
                  </a:lnTo>
                  <a:lnTo>
                    <a:pt x="521" y="135"/>
                  </a:lnTo>
                  <a:lnTo>
                    <a:pt x="517" y="135"/>
                  </a:lnTo>
                  <a:lnTo>
                    <a:pt x="512" y="132"/>
                  </a:lnTo>
                  <a:lnTo>
                    <a:pt x="508" y="130"/>
                  </a:lnTo>
                  <a:lnTo>
                    <a:pt x="501" y="126"/>
                  </a:lnTo>
                  <a:lnTo>
                    <a:pt x="490" y="128"/>
                  </a:lnTo>
                  <a:lnTo>
                    <a:pt x="482" y="124"/>
                  </a:lnTo>
                  <a:lnTo>
                    <a:pt x="477" y="119"/>
                  </a:lnTo>
                  <a:lnTo>
                    <a:pt x="473" y="113"/>
                  </a:lnTo>
                  <a:lnTo>
                    <a:pt x="468" y="102"/>
                  </a:lnTo>
                  <a:lnTo>
                    <a:pt x="468" y="95"/>
                  </a:lnTo>
                  <a:lnTo>
                    <a:pt x="468" y="91"/>
                  </a:lnTo>
                  <a:lnTo>
                    <a:pt x="471" y="88"/>
                  </a:lnTo>
                  <a:lnTo>
                    <a:pt x="466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2" y="80"/>
                  </a:lnTo>
                  <a:lnTo>
                    <a:pt x="460" y="73"/>
                  </a:lnTo>
                  <a:lnTo>
                    <a:pt x="460" y="71"/>
                  </a:lnTo>
                  <a:lnTo>
                    <a:pt x="457" y="71"/>
                  </a:lnTo>
                  <a:lnTo>
                    <a:pt x="455" y="69"/>
                  </a:lnTo>
                  <a:lnTo>
                    <a:pt x="453" y="71"/>
                  </a:lnTo>
                  <a:lnTo>
                    <a:pt x="449" y="75"/>
                  </a:lnTo>
                  <a:lnTo>
                    <a:pt x="442" y="82"/>
                  </a:lnTo>
                  <a:lnTo>
                    <a:pt x="438" y="84"/>
                  </a:lnTo>
                  <a:lnTo>
                    <a:pt x="435" y="84"/>
                  </a:lnTo>
                  <a:lnTo>
                    <a:pt x="433" y="84"/>
                  </a:lnTo>
                  <a:lnTo>
                    <a:pt x="431" y="82"/>
                  </a:lnTo>
                  <a:lnTo>
                    <a:pt x="427" y="75"/>
                  </a:lnTo>
                  <a:lnTo>
                    <a:pt x="422" y="69"/>
                  </a:lnTo>
                  <a:lnTo>
                    <a:pt x="411" y="60"/>
                  </a:lnTo>
                  <a:lnTo>
                    <a:pt x="407" y="49"/>
                  </a:lnTo>
                  <a:lnTo>
                    <a:pt x="405" y="44"/>
                  </a:lnTo>
                  <a:lnTo>
                    <a:pt x="402" y="42"/>
                  </a:lnTo>
                  <a:lnTo>
                    <a:pt x="400" y="40"/>
                  </a:lnTo>
                  <a:lnTo>
                    <a:pt x="394" y="38"/>
                  </a:lnTo>
                  <a:lnTo>
                    <a:pt x="389" y="38"/>
                  </a:lnTo>
                  <a:lnTo>
                    <a:pt x="387" y="36"/>
                  </a:lnTo>
                  <a:lnTo>
                    <a:pt x="387" y="31"/>
                  </a:lnTo>
                  <a:lnTo>
                    <a:pt x="387" y="25"/>
                  </a:lnTo>
                  <a:lnTo>
                    <a:pt x="387" y="18"/>
                  </a:lnTo>
                  <a:lnTo>
                    <a:pt x="387" y="11"/>
                  </a:lnTo>
                  <a:lnTo>
                    <a:pt x="385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5"/>
                  </a:lnTo>
                  <a:lnTo>
                    <a:pt x="356" y="11"/>
                  </a:lnTo>
                  <a:lnTo>
                    <a:pt x="352" y="14"/>
                  </a:lnTo>
                  <a:lnTo>
                    <a:pt x="343" y="14"/>
                  </a:lnTo>
                  <a:lnTo>
                    <a:pt x="336" y="14"/>
                  </a:lnTo>
                  <a:lnTo>
                    <a:pt x="334" y="18"/>
                  </a:lnTo>
                  <a:lnTo>
                    <a:pt x="327" y="18"/>
                  </a:lnTo>
                  <a:lnTo>
                    <a:pt x="323" y="20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5" y="33"/>
                  </a:lnTo>
                  <a:lnTo>
                    <a:pt x="330" y="40"/>
                  </a:lnTo>
                  <a:lnTo>
                    <a:pt x="330" y="44"/>
                  </a:lnTo>
                  <a:lnTo>
                    <a:pt x="330" y="49"/>
                  </a:lnTo>
                  <a:lnTo>
                    <a:pt x="334" y="58"/>
                  </a:lnTo>
                  <a:lnTo>
                    <a:pt x="339" y="60"/>
                  </a:lnTo>
                  <a:lnTo>
                    <a:pt x="341" y="64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2" y="80"/>
                  </a:lnTo>
                  <a:lnTo>
                    <a:pt x="332" y="86"/>
                  </a:lnTo>
                  <a:lnTo>
                    <a:pt x="332" y="88"/>
                  </a:lnTo>
                  <a:lnTo>
                    <a:pt x="327" y="88"/>
                  </a:lnTo>
                  <a:lnTo>
                    <a:pt x="323" y="88"/>
                  </a:lnTo>
                  <a:lnTo>
                    <a:pt x="316" y="86"/>
                  </a:lnTo>
                  <a:lnTo>
                    <a:pt x="312" y="82"/>
                  </a:lnTo>
                  <a:lnTo>
                    <a:pt x="308" y="84"/>
                  </a:lnTo>
                  <a:lnTo>
                    <a:pt x="303" y="86"/>
                  </a:lnTo>
                  <a:lnTo>
                    <a:pt x="301" y="91"/>
                  </a:lnTo>
                  <a:lnTo>
                    <a:pt x="297" y="95"/>
                  </a:lnTo>
                  <a:lnTo>
                    <a:pt x="292" y="95"/>
                  </a:lnTo>
                  <a:lnTo>
                    <a:pt x="288" y="95"/>
                  </a:lnTo>
                  <a:lnTo>
                    <a:pt x="288" y="91"/>
                  </a:lnTo>
                  <a:lnTo>
                    <a:pt x="283" y="84"/>
                  </a:lnTo>
                  <a:lnTo>
                    <a:pt x="277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66" y="75"/>
                  </a:lnTo>
                  <a:lnTo>
                    <a:pt x="264" y="80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6" y="93"/>
                  </a:lnTo>
                  <a:lnTo>
                    <a:pt x="244" y="97"/>
                  </a:lnTo>
                  <a:lnTo>
                    <a:pt x="242" y="104"/>
                  </a:lnTo>
                  <a:lnTo>
                    <a:pt x="244" y="110"/>
                  </a:lnTo>
                  <a:lnTo>
                    <a:pt x="242" y="117"/>
                  </a:lnTo>
                  <a:lnTo>
                    <a:pt x="239" y="124"/>
                  </a:lnTo>
                  <a:lnTo>
                    <a:pt x="233" y="126"/>
                  </a:lnTo>
                  <a:lnTo>
                    <a:pt x="224" y="128"/>
                  </a:lnTo>
                  <a:lnTo>
                    <a:pt x="215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5" y="113"/>
                  </a:lnTo>
                  <a:lnTo>
                    <a:pt x="189" y="110"/>
                  </a:lnTo>
                  <a:lnTo>
                    <a:pt x="187" y="106"/>
                  </a:lnTo>
                  <a:lnTo>
                    <a:pt x="184" y="102"/>
                  </a:lnTo>
                  <a:lnTo>
                    <a:pt x="182" y="97"/>
                  </a:lnTo>
                  <a:lnTo>
                    <a:pt x="180" y="93"/>
                  </a:lnTo>
                  <a:lnTo>
                    <a:pt x="176" y="91"/>
                  </a:lnTo>
                  <a:lnTo>
                    <a:pt x="169" y="86"/>
                  </a:lnTo>
                  <a:lnTo>
                    <a:pt x="167" y="77"/>
                  </a:lnTo>
                  <a:lnTo>
                    <a:pt x="162" y="75"/>
                  </a:lnTo>
                  <a:lnTo>
                    <a:pt x="154" y="75"/>
                  </a:lnTo>
                  <a:lnTo>
                    <a:pt x="147" y="77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18" y="80"/>
                  </a:lnTo>
                  <a:lnTo>
                    <a:pt x="112" y="75"/>
                  </a:lnTo>
                  <a:lnTo>
                    <a:pt x="105" y="71"/>
                  </a:lnTo>
                  <a:lnTo>
                    <a:pt x="101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77" y="66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1"/>
                  </a:lnTo>
                  <a:lnTo>
                    <a:pt x="46" y="69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4" y="69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8" y="91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3" y="102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6" y="119"/>
                  </a:lnTo>
                  <a:lnTo>
                    <a:pt x="13" y="126"/>
                  </a:lnTo>
                  <a:lnTo>
                    <a:pt x="26" y="130"/>
                  </a:lnTo>
                  <a:lnTo>
                    <a:pt x="37" y="135"/>
                  </a:lnTo>
                  <a:lnTo>
                    <a:pt x="44" y="137"/>
                  </a:lnTo>
                  <a:lnTo>
                    <a:pt x="48" y="139"/>
                  </a:lnTo>
                  <a:lnTo>
                    <a:pt x="50" y="146"/>
                  </a:lnTo>
                  <a:lnTo>
                    <a:pt x="55" y="157"/>
                  </a:lnTo>
                  <a:lnTo>
                    <a:pt x="61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0" y="183"/>
                  </a:lnTo>
                  <a:lnTo>
                    <a:pt x="68" y="185"/>
                  </a:lnTo>
                  <a:lnTo>
                    <a:pt x="68" y="189"/>
                  </a:lnTo>
                  <a:lnTo>
                    <a:pt x="68" y="194"/>
                  </a:lnTo>
                  <a:lnTo>
                    <a:pt x="72" y="198"/>
                  </a:lnTo>
                  <a:lnTo>
                    <a:pt x="79" y="205"/>
                  </a:lnTo>
                  <a:lnTo>
                    <a:pt x="81" y="211"/>
                  </a:lnTo>
                  <a:lnTo>
                    <a:pt x="83" y="218"/>
                  </a:lnTo>
                  <a:lnTo>
                    <a:pt x="90" y="225"/>
                  </a:lnTo>
                  <a:lnTo>
                    <a:pt x="94" y="229"/>
                  </a:lnTo>
                  <a:lnTo>
                    <a:pt x="92" y="233"/>
                  </a:lnTo>
                  <a:lnTo>
                    <a:pt x="88" y="233"/>
                  </a:lnTo>
                  <a:lnTo>
                    <a:pt x="81" y="236"/>
                  </a:lnTo>
                  <a:lnTo>
                    <a:pt x="77" y="238"/>
                  </a:lnTo>
                  <a:lnTo>
                    <a:pt x="77" y="242"/>
                  </a:lnTo>
                  <a:lnTo>
                    <a:pt x="79" y="247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8" y="258"/>
                  </a:lnTo>
                  <a:lnTo>
                    <a:pt x="88" y="260"/>
                  </a:lnTo>
                  <a:lnTo>
                    <a:pt x="85" y="264"/>
                  </a:lnTo>
                  <a:lnTo>
                    <a:pt x="88" y="266"/>
                  </a:lnTo>
                  <a:lnTo>
                    <a:pt x="90" y="271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9" y="280"/>
                  </a:lnTo>
                  <a:lnTo>
                    <a:pt x="99" y="293"/>
                  </a:lnTo>
                  <a:lnTo>
                    <a:pt x="99" y="310"/>
                  </a:lnTo>
                  <a:lnTo>
                    <a:pt x="101" y="321"/>
                  </a:lnTo>
                  <a:lnTo>
                    <a:pt x="101" y="339"/>
                  </a:lnTo>
                  <a:lnTo>
                    <a:pt x="101" y="352"/>
                  </a:lnTo>
                  <a:lnTo>
                    <a:pt x="96" y="359"/>
                  </a:lnTo>
                  <a:lnTo>
                    <a:pt x="96" y="365"/>
                  </a:lnTo>
                  <a:lnTo>
                    <a:pt x="96" y="370"/>
                  </a:lnTo>
                  <a:lnTo>
                    <a:pt x="101" y="376"/>
                  </a:lnTo>
                  <a:lnTo>
                    <a:pt x="103" y="390"/>
                  </a:lnTo>
                  <a:lnTo>
                    <a:pt x="103" y="396"/>
                  </a:lnTo>
                  <a:lnTo>
                    <a:pt x="105" y="405"/>
                  </a:lnTo>
                  <a:lnTo>
                    <a:pt x="105" y="423"/>
                  </a:lnTo>
                  <a:lnTo>
                    <a:pt x="105" y="423"/>
                  </a:lnTo>
                  <a:lnTo>
                    <a:pt x="105" y="423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3" y="517"/>
                </a:cxn>
                <a:cxn ang="0">
                  <a:pos x="147" y="482"/>
                </a:cxn>
                <a:cxn ang="0">
                  <a:pos x="172" y="429"/>
                </a:cxn>
                <a:cxn ang="0">
                  <a:pos x="198" y="409"/>
                </a:cxn>
                <a:cxn ang="0">
                  <a:pos x="220" y="383"/>
                </a:cxn>
                <a:cxn ang="0">
                  <a:pos x="255" y="368"/>
                </a:cxn>
                <a:cxn ang="0">
                  <a:pos x="264" y="341"/>
                </a:cxn>
                <a:cxn ang="0">
                  <a:pos x="229" y="315"/>
                </a:cxn>
                <a:cxn ang="0">
                  <a:pos x="211" y="317"/>
                </a:cxn>
                <a:cxn ang="0">
                  <a:pos x="200" y="286"/>
                </a:cxn>
                <a:cxn ang="0">
                  <a:pos x="198" y="249"/>
                </a:cxn>
                <a:cxn ang="0">
                  <a:pos x="176" y="258"/>
                </a:cxn>
                <a:cxn ang="0">
                  <a:pos x="141" y="253"/>
                </a:cxn>
                <a:cxn ang="0">
                  <a:pos x="106" y="247"/>
                </a:cxn>
                <a:cxn ang="0">
                  <a:pos x="119" y="209"/>
                </a:cxn>
                <a:cxn ang="0">
                  <a:pos x="128" y="176"/>
                </a:cxn>
                <a:cxn ang="0">
                  <a:pos x="158" y="139"/>
                </a:cxn>
                <a:cxn ang="0">
                  <a:pos x="191" y="152"/>
                </a:cxn>
                <a:cxn ang="0">
                  <a:pos x="222" y="159"/>
                </a:cxn>
                <a:cxn ang="0">
                  <a:pos x="220" y="187"/>
                </a:cxn>
                <a:cxn ang="0">
                  <a:pos x="242" y="203"/>
                </a:cxn>
                <a:cxn ang="0">
                  <a:pos x="255" y="236"/>
                </a:cxn>
                <a:cxn ang="0">
                  <a:pos x="275" y="264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637016" y="2704574"/>
              <a:ext cx="756136" cy="808522"/>
            </a:xfrm>
            <a:custGeom>
              <a:avLst/>
              <a:gdLst/>
              <a:ahLst/>
              <a:cxnLst>
                <a:cxn ang="0">
                  <a:pos x="297" y="273"/>
                </a:cxn>
                <a:cxn ang="0">
                  <a:pos x="328" y="269"/>
                </a:cxn>
                <a:cxn ang="0">
                  <a:pos x="356" y="203"/>
                </a:cxn>
                <a:cxn ang="0">
                  <a:pos x="356" y="159"/>
                </a:cxn>
                <a:cxn ang="0">
                  <a:pos x="321" y="137"/>
                </a:cxn>
                <a:cxn ang="0">
                  <a:pos x="312" y="113"/>
                </a:cxn>
                <a:cxn ang="0">
                  <a:pos x="304" y="91"/>
                </a:cxn>
                <a:cxn ang="0">
                  <a:pos x="264" y="75"/>
                </a:cxn>
                <a:cxn ang="0">
                  <a:pos x="253" y="47"/>
                </a:cxn>
                <a:cxn ang="0">
                  <a:pos x="227" y="7"/>
                </a:cxn>
                <a:cxn ang="0">
                  <a:pos x="176" y="16"/>
                </a:cxn>
                <a:cxn ang="0">
                  <a:pos x="167" y="60"/>
                </a:cxn>
                <a:cxn ang="0">
                  <a:pos x="136" y="60"/>
                </a:cxn>
                <a:cxn ang="0">
                  <a:pos x="108" y="69"/>
                </a:cxn>
                <a:cxn ang="0">
                  <a:pos x="62" y="102"/>
                </a:cxn>
                <a:cxn ang="0">
                  <a:pos x="51" y="62"/>
                </a:cxn>
                <a:cxn ang="0">
                  <a:pos x="24" y="80"/>
                </a:cxn>
                <a:cxn ang="0">
                  <a:pos x="13" y="106"/>
                </a:cxn>
                <a:cxn ang="0">
                  <a:pos x="9" y="135"/>
                </a:cxn>
                <a:cxn ang="0">
                  <a:pos x="13" y="163"/>
                </a:cxn>
                <a:cxn ang="0">
                  <a:pos x="40" y="203"/>
                </a:cxn>
                <a:cxn ang="0">
                  <a:pos x="22" y="236"/>
                </a:cxn>
                <a:cxn ang="0">
                  <a:pos x="55" y="271"/>
                </a:cxn>
                <a:cxn ang="0">
                  <a:pos x="44" y="304"/>
                </a:cxn>
                <a:cxn ang="0">
                  <a:pos x="15" y="319"/>
                </a:cxn>
                <a:cxn ang="0">
                  <a:pos x="11" y="346"/>
                </a:cxn>
                <a:cxn ang="0">
                  <a:pos x="13" y="381"/>
                </a:cxn>
                <a:cxn ang="0">
                  <a:pos x="42" y="414"/>
                </a:cxn>
                <a:cxn ang="0">
                  <a:pos x="31" y="473"/>
                </a:cxn>
                <a:cxn ang="0">
                  <a:pos x="18" y="504"/>
                </a:cxn>
                <a:cxn ang="0">
                  <a:pos x="57" y="526"/>
                </a:cxn>
                <a:cxn ang="0">
                  <a:pos x="101" y="535"/>
                </a:cxn>
                <a:cxn ang="0">
                  <a:pos x="123" y="535"/>
                </a:cxn>
                <a:cxn ang="0">
                  <a:pos x="147" y="528"/>
                </a:cxn>
                <a:cxn ang="0">
                  <a:pos x="136" y="493"/>
                </a:cxn>
                <a:cxn ang="0">
                  <a:pos x="167" y="438"/>
                </a:cxn>
                <a:cxn ang="0">
                  <a:pos x="189" y="412"/>
                </a:cxn>
                <a:cxn ang="0">
                  <a:pos x="211" y="387"/>
                </a:cxn>
                <a:cxn ang="0">
                  <a:pos x="253" y="379"/>
                </a:cxn>
                <a:cxn ang="0">
                  <a:pos x="273" y="348"/>
                </a:cxn>
                <a:cxn ang="0">
                  <a:pos x="242" y="321"/>
                </a:cxn>
                <a:cxn ang="0">
                  <a:pos x="218" y="319"/>
                </a:cxn>
                <a:cxn ang="0">
                  <a:pos x="194" y="295"/>
                </a:cxn>
                <a:cxn ang="0">
                  <a:pos x="196" y="255"/>
                </a:cxn>
                <a:cxn ang="0">
                  <a:pos x="178" y="247"/>
                </a:cxn>
                <a:cxn ang="0">
                  <a:pos x="154" y="253"/>
                </a:cxn>
                <a:cxn ang="0">
                  <a:pos x="114" y="251"/>
                </a:cxn>
                <a:cxn ang="0">
                  <a:pos x="112" y="218"/>
                </a:cxn>
                <a:cxn ang="0">
                  <a:pos x="130" y="192"/>
                </a:cxn>
                <a:cxn ang="0">
                  <a:pos x="147" y="150"/>
                </a:cxn>
                <a:cxn ang="0">
                  <a:pos x="180" y="143"/>
                </a:cxn>
                <a:cxn ang="0">
                  <a:pos x="220" y="154"/>
                </a:cxn>
                <a:cxn ang="0">
                  <a:pos x="211" y="172"/>
                </a:cxn>
                <a:cxn ang="0">
                  <a:pos x="238" y="194"/>
                </a:cxn>
                <a:cxn ang="0">
                  <a:pos x="242" y="225"/>
                </a:cxn>
                <a:cxn ang="0">
                  <a:pos x="268" y="251"/>
                </a:cxn>
              </a:cxnLst>
              <a:rect l="0" t="0" r="r" b="b"/>
              <a:pathLst>
                <a:path w="378" h="539">
                  <a:moveTo>
                    <a:pt x="275" y="264"/>
                  </a:moveTo>
                  <a:lnTo>
                    <a:pt x="277" y="266"/>
                  </a:lnTo>
                  <a:lnTo>
                    <a:pt x="279" y="271"/>
                  </a:lnTo>
                  <a:lnTo>
                    <a:pt x="284" y="275"/>
                  </a:lnTo>
                  <a:lnTo>
                    <a:pt x="286" y="277"/>
                  </a:lnTo>
                  <a:lnTo>
                    <a:pt x="293" y="277"/>
                  </a:lnTo>
                  <a:lnTo>
                    <a:pt x="297" y="273"/>
                  </a:lnTo>
                  <a:lnTo>
                    <a:pt x="301" y="269"/>
                  </a:lnTo>
                  <a:lnTo>
                    <a:pt x="304" y="264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7" y="266"/>
                  </a:lnTo>
                  <a:lnTo>
                    <a:pt x="323" y="269"/>
                  </a:lnTo>
                  <a:lnTo>
                    <a:pt x="328" y="269"/>
                  </a:lnTo>
                  <a:lnTo>
                    <a:pt x="328" y="266"/>
                  </a:lnTo>
                  <a:lnTo>
                    <a:pt x="330" y="266"/>
                  </a:lnTo>
                  <a:lnTo>
                    <a:pt x="330" y="262"/>
                  </a:lnTo>
                  <a:lnTo>
                    <a:pt x="330" y="247"/>
                  </a:lnTo>
                  <a:lnTo>
                    <a:pt x="332" y="233"/>
                  </a:lnTo>
                  <a:lnTo>
                    <a:pt x="345" y="218"/>
                  </a:lnTo>
                  <a:lnTo>
                    <a:pt x="356" y="203"/>
                  </a:lnTo>
                  <a:lnTo>
                    <a:pt x="365" y="194"/>
                  </a:lnTo>
                  <a:lnTo>
                    <a:pt x="378" y="187"/>
                  </a:lnTo>
                  <a:lnTo>
                    <a:pt x="374" y="178"/>
                  </a:lnTo>
                  <a:lnTo>
                    <a:pt x="365" y="167"/>
                  </a:lnTo>
                  <a:lnTo>
                    <a:pt x="361" y="163"/>
                  </a:lnTo>
                  <a:lnTo>
                    <a:pt x="359" y="161"/>
                  </a:lnTo>
                  <a:lnTo>
                    <a:pt x="356" y="159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2" y="148"/>
                  </a:lnTo>
                  <a:lnTo>
                    <a:pt x="348" y="146"/>
                  </a:lnTo>
                  <a:lnTo>
                    <a:pt x="341" y="146"/>
                  </a:lnTo>
                  <a:lnTo>
                    <a:pt x="328" y="141"/>
                  </a:lnTo>
                  <a:lnTo>
                    <a:pt x="321" y="137"/>
                  </a:lnTo>
                  <a:lnTo>
                    <a:pt x="315" y="132"/>
                  </a:lnTo>
                  <a:lnTo>
                    <a:pt x="310" y="128"/>
                  </a:lnTo>
                  <a:lnTo>
                    <a:pt x="308" y="124"/>
                  </a:lnTo>
                  <a:lnTo>
                    <a:pt x="310" y="119"/>
                  </a:lnTo>
                  <a:lnTo>
                    <a:pt x="312" y="117"/>
                  </a:lnTo>
                  <a:lnTo>
                    <a:pt x="312" y="115"/>
                  </a:lnTo>
                  <a:lnTo>
                    <a:pt x="312" y="113"/>
                  </a:lnTo>
                  <a:lnTo>
                    <a:pt x="312" y="106"/>
                  </a:lnTo>
                  <a:lnTo>
                    <a:pt x="312" y="102"/>
                  </a:lnTo>
                  <a:lnTo>
                    <a:pt x="317" y="95"/>
                  </a:lnTo>
                  <a:lnTo>
                    <a:pt x="321" y="91"/>
                  </a:lnTo>
                  <a:lnTo>
                    <a:pt x="326" y="86"/>
                  </a:lnTo>
                  <a:lnTo>
                    <a:pt x="317" y="86"/>
                  </a:lnTo>
                  <a:lnTo>
                    <a:pt x="304" y="91"/>
                  </a:lnTo>
                  <a:lnTo>
                    <a:pt x="297" y="93"/>
                  </a:lnTo>
                  <a:lnTo>
                    <a:pt x="286" y="95"/>
                  </a:lnTo>
                  <a:lnTo>
                    <a:pt x="279" y="95"/>
                  </a:lnTo>
                  <a:lnTo>
                    <a:pt x="275" y="93"/>
                  </a:lnTo>
                  <a:lnTo>
                    <a:pt x="271" y="91"/>
                  </a:lnTo>
                  <a:lnTo>
                    <a:pt x="268" y="88"/>
                  </a:lnTo>
                  <a:lnTo>
                    <a:pt x="264" y="75"/>
                  </a:lnTo>
                  <a:lnTo>
                    <a:pt x="257" y="69"/>
                  </a:lnTo>
                  <a:lnTo>
                    <a:pt x="255" y="64"/>
                  </a:lnTo>
                  <a:lnTo>
                    <a:pt x="251" y="62"/>
                  </a:lnTo>
                  <a:lnTo>
                    <a:pt x="249" y="58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3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2" y="33"/>
                  </a:lnTo>
                  <a:lnTo>
                    <a:pt x="235" y="27"/>
                  </a:lnTo>
                  <a:lnTo>
                    <a:pt x="229" y="18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2" y="3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5"/>
                  </a:lnTo>
                  <a:lnTo>
                    <a:pt x="189" y="9"/>
                  </a:lnTo>
                  <a:lnTo>
                    <a:pt x="183" y="11"/>
                  </a:lnTo>
                  <a:lnTo>
                    <a:pt x="176" y="16"/>
                  </a:lnTo>
                  <a:lnTo>
                    <a:pt x="172" y="20"/>
                  </a:lnTo>
                  <a:lnTo>
                    <a:pt x="169" y="25"/>
                  </a:lnTo>
                  <a:lnTo>
                    <a:pt x="172" y="31"/>
                  </a:lnTo>
                  <a:lnTo>
                    <a:pt x="172" y="42"/>
                  </a:lnTo>
                  <a:lnTo>
                    <a:pt x="172" y="51"/>
                  </a:lnTo>
                  <a:lnTo>
                    <a:pt x="172" y="55"/>
                  </a:lnTo>
                  <a:lnTo>
                    <a:pt x="167" y="60"/>
                  </a:lnTo>
                  <a:lnTo>
                    <a:pt x="161" y="60"/>
                  </a:lnTo>
                  <a:lnTo>
                    <a:pt x="154" y="58"/>
                  </a:lnTo>
                  <a:lnTo>
                    <a:pt x="147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39" y="55"/>
                  </a:lnTo>
                  <a:lnTo>
                    <a:pt x="136" y="60"/>
                  </a:lnTo>
                  <a:lnTo>
                    <a:pt x="134" y="66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3" y="71"/>
                  </a:lnTo>
                  <a:lnTo>
                    <a:pt x="119" y="69"/>
                  </a:lnTo>
                  <a:lnTo>
                    <a:pt x="112" y="66"/>
                  </a:lnTo>
                  <a:lnTo>
                    <a:pt x="108" y="69"/>
                  </a:lnTo>
                  <a:lnTo>
                    <a:pt x="103" y="73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7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59" y="97"/>
                  </a:lnTo>
                  <a:lnTo>
                    <a:pt x="59" y="93"/>
                  </a:lnTo>
                  <a:lnTo>
                    <a:pt x="57" y="82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4"/>
                  </a:lnTo>
                  <a:lnTo>
                    <a:pt x="29" y="71"/>
                  </a:lnTo>
                  <a:lnTo>
                    <a:pt x="24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91"/>
                  </a:lnTo>
                  <a:lnTo>
                    <a:pt x="20" y="95"/>
                  </a:lnTo>
                  <a:lnTo>
                    <a:pt x="18" y="99"/>
                  </a:lnTo>
                  <a:lnTo>
                    <a:pt x="18" y="104"/>
                  </a:lnTo>
                  <a:lnTo>
                    <a:pt x="13" y="106"/>
                  </a:lnTo>
                  <a:lnTo>
                    <a:pt x="11" y="108"/>
                  </a:lnTo>
                  <a:lnTo>
                    <a:pt x="6" y="113"/>
                  </a:lnTo>
                  <a:lnTo>
                    <a:pt x="4" y="119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13" y="163"/>
                  </a:lnTo>
                  <a:lnTo>
                    <a:pt x="22" y="174"/>
                  </a:lnTo>
                  <a:lnTo>
                    <a:pt x="24" y="178"/>
                  </a:lnTo>
                  <a:lnTo>
                    <a:pt x="29" y="181"/>
                  </a:lnTo>
                  <a:lnTo>
                    <a:pt x="31" y="185"/>
                  </a:lnTo>
                  <a:lnTo>
                    <a:pt x="31" y="192"/>
                  </a:lnTo>
                  <a:lnTo>
                    <a:pt x="35" y="200"/>
                  </a:lnTo>
                  <a:lnTo>
                    <a:pt x="40" y="203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22" y="220"/>
                  </a:lnTo>
                  <a:lnTo>
                    <a:pt x="13" y="229"/>
                  </a:lnTo>
                  <a:lnTo>
                    <a:pt x="22" y="236"/>
                  </a:lnTo>
                  <a:lnTo>
                    <a:pt x="33" y="240"/>
                  </a:lnTo>
                  <a:lnTo>
                    <a:pt x="42" y="244"/>
                  </a:lnTo>
                  <a:lnTo>
                    <a:pt x="48" y="251"/>
                  </a:lnTo>
                  <a:lnTo>
                    <a:pt x="48" y="258"/>
                  </a:lnTo>
                  <a:lnTo>
                    <a:pt x="53" y="262"/>
                  </a:lnTo>
                  <a:lnTo>
                    <a:pt x="55" y="266"/>
                  </a:lnTo>
                  <a:lnTo>
                    <a:pt x="55" y="271"/>
                  </a:lnTo>
                  <a:lnTo>
                    <a:pt x="55" y="275"/>
                  </a:lnTo>
                  <a:lnTo>
                    <a:pt x="53" y="280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1" y="295"/>
                  </a:lnTo>
                  <a:lnTo>
                    <a:pt x="48" y="302"/>
                  </a:lnTo>
                  <a:lnTo>
                    <a:pt x="44" y="304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4" y="308"/>
                  </a:lnTo>
                  <a:lnTo>
                    <a:pt x="22" y="308"/>
                  </a:lnTo>
                  <a:lnTo>
                    <a:pt x="20" y="313"/>
                  </a:lnTo>
                  <a:lnTo>
                    <a:pt x="18" y="315"/>
                  </a:lnTo>
                  <a:lnTo>
                    <a:pt x="15" y="319"/>
                  </a:lnTo>
                  <a:lnTo>
                    <a:pt x="13" y="321"/>
                  </a:lnTo>
                  <a:lnTo>
                    <a:pt x="15" y="324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18" y="339"/>
                  </a:lnTo>
                  <a:lnTo>
                    <a:pt x="13" y="343"/>
                  </a:lnTo>
                  <a:lnTo>
                    <a:pt x="11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4" y="359"/>
                  </a:lnTo>
                  <a:lnTo>
                    <a:pt x="4" y="368"/>
                  </a:lnTo>
                  <a:lnTo>
                    <a:pt x="6" y="372"/>
                  </a:lnTo>
                  <a:lnTo>
                    <a:pt x="9" y="376"/>
                  </a:lnTo>
                  <a:lnTo>
                    <a:pt x="13" y="381"/>
                  </a:lnTo>
                  <a:lnTo>
                    <a:pt x="20" y="383"/>
                  </a:lnTo>
                  <a:lnTo>
                    <a:pt x="24" y="385"/>
                  </a:lnTo>
                  <a:lnTo>
                    <a:pt x="26" y="387"/>
                  </a:lnTo>
                  <a:lnTo>
                    <a:pt x="26" y="390"/>
                  </a:lnTo>
                  <a:lnTo>
                    <a:pt x="31" y="401"/>
                  </a:lnTo>
                  <a:lnTo>
                    <a:pt x="37" y="409"/>
                  </a:lnTo>
                  <a:lnTo>
                    <a:pt x="42" y="414"/>
                  </a:lnTo>
                  <a:lnTo>
                    <a:pt x="46" y="422"/>
                  </a:lnTo>
                  <a:lnTo>
                    <a:pt x="46" y="429"/>
                  </a:lnTo>
                  <a:lnTo>
                    <a:pt x="44" y="436"/>
                  </a:lnTo>
                  <a:lnTo>
                    <a:pt x="37" y="447"/>
                  </a:lnTo>
                  <a:lnTo>
                    <a:pt x="35" y="453"/>
                  </a:lnTo>
                  <a:lnTo>
                    <a:pt x="31" y="462"/>
                  </a:lnTo>
                  <a:lnTo>
                    <a:pt x="31" y="473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6" y="488"/>
                  </a:lnTo>
                  <a:lnTo>
                    <a:pt x="22" y="493"/>
                  </a:lnTo>
                  <a:lnTo>
                    <a:pt x="20" y="495"/>
                  </a:lnTo>
                  <a:lnTo>
                    <a:pt x="18" y="499"/>
                  </a:lnTo>
                  <a:lnTo>
                    <a:pt x="18" y="504"/>
                  </a:lnTo>
                  <a:lnTo>
                    <a:pt x="22" y="513"/>
                  </a:lnTo>
                  <a:lnTo>
                    <a:pt x="26" y="519"/>
                  </a:lnTo>
                  <a:lnTo>
                    <a:pt x="29" y="524"/>
                  </a:lnTo>
                  <a:lnTo>
                    <a:pt x="33" y="528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57" y="526"/>
                  </a:lnTo>
                  <a:lnTo>
                    <a:pt x="64" y="528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81" y="537"/>
                  </a:lnTo>
                  <a:lnTo>
                    <a:pt x="88" y="539"/>
                  </a:lnTo>
                  <a:lnTo>
                    <a:pt x="95" y="537"/>
                  </a:lnTo>
                  <a:lnTo>
                    <a:pt x="101" y="535"/>
                  </a:lnTo>
                  <a:lnTo>
                    <a:pt x="106" y="532"/>
                  </a:lnTo>
                  <a:lnTo>
                    <a:pt x="108" y="535"/>
                  </a:lnTo>
                  <a:lnTo>
                    <a:pt x="110" y="537"/>
                  </a:lnTo>
                  <a:lnTo>
                    <a:pt x="114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5"/>
                  </a:lnTo>
                  <a:lnTo>
                    <a:pt x="130" y="532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45" y="535"/>
                  </a:lnTo>
                  <a:lnTo>
                    <a:pt x="145" y="535"/>
                  </a:lnTo>
                  <a:lnTo>
                    <a:pt x="145" y="532"/>
                  </a:lnTo>
                  <a:lnTo>
                    <a:pt x="147" y="528"/>
                  </a:lnTo>
                  <a:lnTo>
                    <a:pt x="147" y="521"/>
                  </a:lnTo>
                  <a:lnTo>
                    <a:pt x="143" y="517"/>
                  </a:lnTo>
                  <a:lnTo>
                    <a:pt x="139" y="510"/>
                  </a:lnTo>
                  <a:lnTo>
                    <a:pt x="134" y="504"/>
                  </a:lnTo>
                  <a:lnTo>
                    <a:pt x="134" y="499"/>
                  </a:lnTo>
                  <a:lnTo>
                    <a:pt x="134" y="495"/>
                  </a:lnTo>
                  <a:lnTo>
                    <a:pt x="136" y="493"/>
                  </a:lnTo>
                  <a:lnTo>
                    <a:pt x="139" y="488"/>
                  </a:lnTo>
                  <a:lnTo>
                    <a:pt x="147" y="482"/>
                  </a:lnTo>
                  <a:lnTo>
                    <a:pt x="154" y="473"/>
                  </a:lnTo>
                  <a:lnTo>
                    <a:pt x="158" y="464"/>
                  </a:lnTo>
                  <a:lnTo>
                    <a:pt x="161" y="455"/>
                  </a:lnTo>
                  <a:lnTo>
                    <a:pt x="163" y="447"/>
                  </a:lnTo>
                  <a:lnTo>
                    <a:pt x="167" y="438"/>
                  </a:lnTo>
                  <a:lnTo>
                    <a:pt x="169" y="433"/>
                  </a:lnTo>
                  <a:lnTo>
                    <a:pt x="172" y="429"/>
                  </a:lnTo>
                  <a:lnTo>
                    <a:pt x="178" y="427"/>
                  </a:lnTo>
                  <a:lnTo>
                    <a:pt x="183" y="420"/>
                  </a:lnTo>
                  <a:lnTo>
                    <a:pt x="185" y="416"/>
                  </a:lnTo>
                  <a:lnTo>
                    <a:pt x="187" y="414"/>
                  </a:lnTo>
                  <a:lnTo>
                    <a:pt x="189" y="412"/>
                  </a:lnTo>
                  <a:lnTo>
                    <a:pt x="194" y="409"/>
                  </a:lnTo>
                  <a:lnTo>
                    <a:pt x="198" y="409"/>
                  </a:lnTo>
                  <a:lnTo>
                    <a:pt x="202" y="405"/>
                  </a:lnTo>
                  <a:lnTo>
                    <a:pt x="207" y="401"/>
                  </a:lnTo>
                  <a:lnTo>
                    <a:pt x="207" y="396"/>
                  </a:lnTo>
                  <a:lnTo>
                    <a:pt x="209" y="392"/>
                  </a:lnTo>
                  <a:lnTo>
                    <a:pt x="211" y="387"/>
                  </a:lnTo>
                  <a:lnTo>
                    <a:pt x="216" y="385"/>
                  </a:lnTo>
                  <a:lnTo>
                    <a:pt x="220" y="383"/>
                  </a:lnTo>
                  <a:lnTo>
                    <a:pt x="229" y="381"/>
                  </a:lnTo>
                  <a:lnTo>
                    <a:pt x="235" y="381"/>
                  </a:lnTo>
                  <a:lnTo>
                    <a:pt x="242" y="381"/>
                  </a:lnTo>
                  <a:lnTo>
                    <a:pt x="249" y="381"/>
                  </a:lnTo>
                  <a:lnTo>
                    <a:pt x="253" y="379"/>
                  </a:lnTo>
                  <a:lnTo>
                    <a:pt x="255" y="374"/>
                  </a:lnTo>
                  <a:lnTo>
                    <a:pt x="255" y="368"/>
                  </a:lnTo>
                  <a:lnTo>
                    <a:pt x="257" y="363"/>
                  </a:lnTo>
                  <a:lnTo>
                    <a:pt x="260" y="361"/>
                  </a:lnTo>
                  <a:lnTo>
                    <a:pt x="262" y="361"/>
                  </a:lnTo>
                  <a:lnTo>
                    <a:pt x="268" y="354"/>
                  </a:lnTo>
                  <a:lnTo>
                    <a:pt x="273" y="348"/>
                  </a:lnTo>
                  <a:lnTo>
                    <a:pt x="268" y="346"/>
                  </a:lnTo>
                  <a:lnTo>
                    <a:pt x="264" y="341"/>
                  </a:lnTo>
                  <a:lnTo>
                    <a:pt x="257" y="337"/>
                  </a:lnTo>
                  <a:lnTo>
                    <a:pt x="253" y="332"/>
                  </a:lnTo>
                  <a:lnTo>
                    <a:pt x="251" y="326"/>
                  </a:lnTo>
                  <a:lnTo>
                    <a:pt x="249" y="319"/>
                  </a:lnTo>
                  <a:lnTo>
                    <a:pt x="242" y="321"/>
                  </a:lnTo>
                  <a:lnTo>
                    <a:pt x="233" y="319"/>
                  </a:lnTo>
                  <a:lnTo>
                    <a:pt x="229" y="315"/>
                  </a:lnTo>
                  <a:lnTo>
                    <a:pt x="227" y="310"/>
                  </a:lnTo>
                  <a:lnTo>
                    <a:pt x="222" y="310"/>
                  </a:lnTo>
                  <a:lnTo>
                    <a:pt x="220" y="315"/>
                  </a:lnTo>
                  <a:lnTo>
                    <a:pt x="218" y="317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1" y="317"/>
                  </a:lnTo>
                  <a:lnTo>
                    <a:pt x="207" y="313"/>
                  </a:lnTo>
                  <a:lnTo>
                    <a:pt x="202" y="308"/>
                  </a:lnTo>
                  <a:lnTo>
                    <a:pt x="200" y="304"/>
                  </a:lnTo>
                  <a:lnTo>
                    <a:pt x="196" y="299"/>
                  </a:lnTo>
                  <a:lnTo>
                    <a:pt x="194" y="295"/>
                  </a:lnTo>
                  <a:lnTo>
                    <a:pt x="196" y="291"/>
                  </a:lnTo>
                  <a:lnTo>
                    <a:pt x="200" y="286"/>
                  </a:lnTo>
                  <a:lnTo>
                    <a:pt x="200" y="282"/>
                  </a:lnTo>
                  <a:lnTo>
                    <a:pt x="200" y="280"/>
                  </a:lnTo>
                  <a:lnTo>
                    <a:pt x="198" y="273"/>
                  </a:lnTo>
                  <a:lnTo>
                    <a:pt x="196" y="264"/>
                  </a:lnTo>
                  <a:lnTo>
                    <a:pt x="196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6" y="247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3" y="244"/>
                  </a:lnTo>
                  <a:lnTo>
                    <a:pt x="178" y="247"/>
                  </a:lnTo>
                  <a:lnTo>
                    <a:pt x="176" y="251"/>
                  </a:lnTo>
                  <a:lnTo>
                    <a:pt x="176" y="258"/>
                  </a:lnTo>
                  <a:lnTo>
                    <a:pt x="174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1" y="255"/>
                  </a:lnTo>
                  <a:lnTo>
                    <a:pt x="154" y="253"/>
                  </a:lnTo>
                  <a:lnTo>
                    <a:pt x="147" y="253"/>
                  </a:lnTo>
                  <a:lnTo>
                    <a:pt x="141" y="253"/>
                  </a:lnTo>
                  <a:lnTo>
                    <a:pt x="139" y="255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3" y="255"/>
                  </a:lnTo>
                  <a:lnTo>
                    <a:pt x="114" y="251"/>
                  </a:lnTo>
                  <a:lnTo>
                    <a:pt x="108" y="249"/>
                  </a:lnTo>
                  <a:lnTo>
                    <a:pt x="106" y="247"/>
                  </a:lnTo>
                  <a:lnTo>
                    <a:pt x="106" y="244"/>
                  </a:lnTo>
                  <a:lnTo>
                    <a:pt x="106" y="240"/>
                  </a:lnTo>
                  <a:lnTo>
                    <a:pt x="108" y="236"/>
                  </a:lnTo>
                  <a:lnTo>
                    <a:pt x="110" y="225"/>
                  </a:lnTo>
                  <a:lnTo>
                    <a:pt x="112" y="218"/>
                  </a:lnTo>
                  <a:lnTo>
                    <a:pt x="114" y="211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8" y="205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30" y="192"/>
                  </a:lnTo>
                  <a:lnTo>
                    <a:pt x="128" y="185"/>
                  </a:lnTo>
                  <a:lnTo>
                    <a:pt x="128" y="176"/>
                  </a:lnTo>
                  <a:lnTo>
                    <a:pt x="132" y="167"/>
                  </a:lnTo>
                  <a:lnTo>
                    <a:pt x="136" y="161"/>
                  </a:lnTo>
                  <a:lnTo>
                    <a:pt x="139" y="157"/>
                  </a:lnTo>
                  <a:lnTo>
                    <a:pt x="141" y="152"/>
                  </a:lnTo>
                  <a:lnTo>
                    <a:pt x="147" y="150"/>
                  </a:lnTo>
                  <a:lnTo>
                    <a:pt x="154" y="146"/>
                  </a:lnTo>
                  <a:lnTo>
                    <a:pt x="158" y="139"/>
                  </a:lnTo>
                  <a:lnTo>
                    <a:pt x="163" y="137"/>
                  </a:lnTo>
                  <a:lnTo>
                    <a:pt x="167" y="135"/>
                  </a:lnTo>
                  <a:lnTo>
                    <a:pt x="172" y="135"/>
                  </a:lnTo>
                  <a:lnTo>
                    <a:pt x="174" y="137"/>
                  </a:lnTo>
                  <a:lnTo>
                    <a:pt x="180" y="143"/>
                  </a:lnTo>
                  <a:lnTo>
                    <a:pt x="189" y="148"/>
                  </a:lnTo>
                  <a:lnTo>
                    <a:pt x="191" y="152"/>
                  </a:lnTo>
                  <a:lnTo>
                    <a:pt x="194" y="152"/>
                  </a:lnTo>
                  <a:lnTo>
                    <a:pt x="198" y="152"/>
                  </a:lnTo>
                  <a:lnTo>
                    <a:pt x="207" y="152"/>
                  </a:lnTo>
                  <a:lnTo>
                    <a:pt x="216" y="152"/>
                  </a:lnTo>
                  <a:lnTo>
                    <a:pt x="220" y="154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2" y="161"/>
                  </a:lnTo>
                  <a:lnTo>
                    <a:pt x="220" y="163"/>
                  </a:lnTo>
                  <a:lnTo>
                    <a:pt x="216" y="165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3" y="176"/>
                  </a:lnTo>
                  <a:lnTo>
                    <a:pt x="220" y="187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9" y="189"/>
                  </a:lnTo>
                  <a:lnTo>
                    <a:pt x="235" y="189"/>
                  </a:lnTo>
                  <a:lnTo>
                    <a:pt x="238" y="194"/>
                  </a:lnTo>
                  <a:lnTo>
                    <a:pt x="240" y="198"/>
                  </a:lnTo>
                  <a:lnTo>
                    <a:pt x="242" y="203"/>
                  </a:lnTo>
                  <a:lnTo>
                    <a:pt x="240" y="205"/>
                  </a:lnTo>
                  <a:lnTo>
                    <a:pt x="238" y="209"/>
                  </a:lnTo>
                  <a:lnTo>
                    <a:pt x="235" y="214"/>
                  </a:lnTo>
                  <a:lnTo>
                    <a:pt x="238" y="218"/>
                  </a:lnTo>
                  <a:lnTo>
                    <a:pt x="242" y="225"/>
                  </a:lnTo>
                  <a:lnTo>
                    <a:pt x="246" y="229"/>
                  </a:lnTo>
                  <a:lnTo>
                    <a:pt x="255" y="236"/>
                  </a:lnTo>
                  <a:lnTo>
                    <a:pt x="262" y="242"/>
                  </a:lnTo>
                  <a:lnTo>
                    <a:pt x="262" y="247"/>
                  </a:lnTo>
                  <a:lnTo>
                    <a:pt x="262" y="249"/>
                  </a:lnTo>
                  <a:lnTo>
                    <a:pt x="264" y="251"/>
                  </a:lnTo>
                  <a:lnTo>
                    <a:pt x="268" y="251"/>
                  </a:lnTo>
                  <a:lnTo>
                    <a:pt x="273" y="258"/>
                  </a:lnTo>
                  <a:lnTo>
                    <a:pt x="275" y="264"/>
                  </a:lnTo>
                  <a:lnTo>
                    <a:pt x="275" y="264"/>
                  </a:lnTo>
                  <a:lnTo>
                    <a:pt x="275" y="264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11084" y="2992581"/>
              <a:ext cx="70013" cy="7800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2"/>
                </a:cxn>
                <a:cxn ang="0">
                  <a:pos x="29" y="6"/>
                </a:cxn>
                <a:cxn ang="0">
                  <a:pos x="22" y="13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9" y="33"/>
                </a:cxn>
                <a:cxn ang="0">
                  <a:pos x="11" y="35"/>
                </a:cxn>
                <a:cxn ang="0">
                  <a:pos x="13" y="39"/>
                </a:cxn>
                <a:cxn ang="0">
                  <a:pos x="11" y="41"/>
                </a:cxn>
                <a:cxn ang="0">
                  <a:pos x="9" y="50"/>
                </a:cxn>
                <a:cxn ang="0">
                  <a:pos x="7" y="52"/>
                </a:cxn>
                <a:cxn ang="0">
                  <a:pos x="13" y="50"/>
                </a:cxn>
                <a:cxn ang="0">
                  <a:pos x="26" y="46"/>
                </a:cxn>
                <a:cxn ang="0">
                  <a:pos x="31" y="41"/>
                </a:cxn>
                <a:cxn ang="0">
                  <a:pos x="31" y="33"/>
                </a:cxn>
                <a:cxn ang="0">
                  <a:pos x="31" y="22"/>
                </a:cxn>
                <a:cxn ang="0">
                  <a:pos x="31" y="13"/>
                </a:cxn>
                <a:cxn ang="0">
                  <a:pos x="33" y="4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52">
                  <a:moveTo>
                    <a:pt x="35" y="0"/>
                  </a:moveTo>
                  <a:lnTo>
                    <a:pt x="35" y="2"/>
                  </a:lnTo>
                  <a:lnTo>
                    <a:pt x="29" y="6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13" y="50"/>
                  </a:lnTo>
                  <a:lnTo>
                    <a:pt x="26" y="46"/>
                  </a:lnTo>
                  <a:lnTo>
                    <a:pt x="31" y="41"/>
                  </a:lnTo>
                  <a:lnTo>
                    <a:pt x="31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53126" y="2500569"/>
              <a:ext cx="810147" cy="616517"/>
            </a:xfrm>
            <a:custGeom>
              <a:avLst/>
              <a:gdLst/>
              <a:ahLst/>
              <a:cxnLst>
                <a:cxn ang="0">
                  <a:pos x="383" y="209"/>
                </a:cxn>
                <a:cxn ang="0">
                  <a:pos x="337" y="273"/>
                </a:cxn>
                <a:cxn ang="0">
                  <a:pos x="293" y="295"/>
                </a:cxn>
                <a:cxn ang="0">
                  <a:pos x="244" y="328"/>
                </a:cxn>
                <a:cxn ang="0">
                  <a:pos x="213" y="367"/>
                </a:cxn>
                <a:cxn ang="0">
                  <a:pos x="200" y="378"/>
                </a:cxn>
                <a:cxn ang="0">
                  <a:pos x="191" y="396"/>
                </a:cxn>
                <a:cxn ang="0">
                  <a:pos x="161" y="409"/>
                </a:cxn>
                <a:cxn ang="0">
                  <a:pos x="169" y="391"/>
                </a:cxn>
                <a:cxn ang="0">
                  <a:pos x="185" y="376"/>
                </a:cxn>
                <a:cxn ang="0">
                  <a:pos x="189" y="354"/>
                </a:cxn>
                <a:cxn ang="0">
                  <a:pos x="176" y="356"/>
                </a:cxn>
                <a:cxn ang="0">
                  <a:pos x="158" y="347"/>
                </a:cxn>
                <a:cxn ang="0">
                  <a:pos x="165" y="336"/>
                </a:cxn>
                <a:cxn ang="0">
                  <a:pos x="169" y="317"/>
                </a:cxn>
                <a:cxn ang="0">
                  <a:pos x="189" y="293"/>
                </a:cxn>
                <a:cxn ang="0">
                  <a:pos x="200" y="257"/>
                </a:cxn>
                <a:cxn ang="0">
                  <a:pos x="169" y="231"/>
                </a:cxn>
                <a:cxn ang="0">
                  <a:pos x="136" y="242"/>
                </a:cxn>
                <a:cxn ang="0">
                  <a:pos x="123" y="255"/>
                </a:cxn>
                <a:cxn ang="0">
                  <a:pos x="106" y="273"/>
                </a:cxn>
                <a:cxn ang="0">
                  <a:pos x="95" y="303"/>
                </a:cxn>
                <a:cxn ang="0">
                  <a:pos x="57" y="303"/>
                </a:cxn>
                <a:cxn ang="0">
                  <a:pos x="46" y="286"/>
                </a:cxn>
                <a:cxn ang="0">
                  <a:pos x="13" y="273"/>
                </a:cxn>
                <a:cxn ang="0">
                  <a:pos x="4" y="253"/>
                </a:cxn>
                <a:cxn ang="0">
                  <a:pos x="9" y="231"/>
                </a:cxn>
                <a:cxn ang="0">
                  <a:pos x="20" y="202"/>
                </a:cxn>
                <a:cxn ang="0">
                  <a:pos x="13" y="174"/>
                </a:cxn>
                <a:cxn ang="0">
                  <a:pos x="7" y="145"/>
                </a:cxn>
                <a:cxn ang="0">
                  <a:pos x="24" y="139"/>
                </a:cxn>
                <a:cxn ang="0">
                  <a:pos x="46" y="158"/>
                </a:cxn>
                <a:cxn ang="0">
                  <a:pos x="64" y="172"/>
                </a:cxn>
                <a:cxn ang="0">
                  <a:pos x="99" y="128"/>
                </a:cxn>
                <a:cxn ang="0">
                  <a:pos x="114" y="119"/>
                </a:cxn>
                <a:cxn ang="0">
                  <a:pos x="147" y="101"/>
                </a:cxn>
                <a:cxn ang="0">
                  <a:pos x="156" y="81"/>
                </a:cxn>
                <a:cxn ang="0">
                  <a:pos x="178" y="84"/>
                </a:cxn>
                <a:cxn ang="0">
                  <a:pos x="176" y="68"/>
                </a:cxn>
                <a:cxn ang="0">
                  <a:pos x="194" y="66"/>
                </a:cxn>
                <a:cxn ang="0">
                  <a:pos x="209" y="68"/>
                </a:cxn>
                <a:cxn ang="0">
                  <a:pos x="222" y="57"/>
                </a:cxn>
                <a:cxn ang="0">
                  <a:pos x="244" y="33"/>
                </a:cxn>
                <a:cxn ang="0">
                  <a:pos x="251" y="0"/>
                </a:cxn>
                <a:cxn ang="0">
                  <a:pos x="273" y="9"/>
                </a:cxn>
                <a:cxn ang="0">
                  <a:pos x="293" y="33"/>
                </a:cxn>
                <a:cxn ang="0">
                  <a:pos x="304" y="35"/>
                </a:cxn>
                <a:cxn ang="0">
                  <a:pos x="315" y="16"/>
                </a:cxn>
                <a:cxn ang="0">
                  <a:pos x="341" y="53"/>
                </a:cxn>
                <a:cxn ang="0">
                  <a:pos x="367" y="81"/>
                </a:cxn>
                <a:cxn ang="0">
                  <a:pos x="363" y="106"/>
                </a:cxn>
                <a:cxn ang="0">
                  <a:pos x="398" y="150"/>
                </a:cxn>
                <a:cxn ang="0">
                  <a:pos x="398" y="180"/>
                </a:cxn>
              </a:cxnLst>
              <a:rect l="0" t="0" r="r" b="b"/>
              <a:pathLst>
                <a:path w="405" h="411">
                  <a:moveTo>
                    <a:pt x="405" y="187"/>
                  </a:moveTo>
                  <a:lnTo>
                    <a:pt x="400" y="191"/>
                  </a:lnTo>
                  <a:lnTo>
                    <a:pt x="398" y="198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4" y="218"/>
                  </a:lnTo>
                  <a:lnTo>
                    <a:pt x="361" y="231"/>
                  </a:lnTo>
                  <a:lnTo>
                    <a:pt x="350" y="246"/>
                  </a:lnTo>
                  <a:lnTo>
                    <a:pt x="341" y="262"/>
                  </a:lnTo>
                  <a:lnTo>
                    <a:pt x="337" y="273"/>
                  </a:lnTo>
                  <a:lnTo>
                    <a:pt x="337" y="282"/>
                  </a:lnTo>
                  <a:lnTo>
                    <a:pt x="330" y="284"/>
                  </a:lnTo>
                  <a:lnTo>
                    <a:pt x="323" y="286"/>
                  </a:lnTo>
                  <a:lnTo>
                    <a:pt x="308" y="290"/>
                  </a:lnTo>
                  <a:lnTo>
                    <a:pt x="293" y="295"/>
                  </a:lnTo>
                  <a:lnTo>
                    <a:pt x="279" y="299"/>
                  </a:lnTo>
                  <a:lnTo>
                    <a:pt x="271" y="306"/>
                  </a:lnTo>
                  <a:lnTo>
                    <a:pt x="266" y="312"/>
                  </a:lnTo>
                  <a:lnTo>
                    <a:pt x="257" y="314"/>
                  </a:lnTo>
                  <a:lnTo>
                    <a:pt x="244" y="328"/>
                  </a:lnTo>
                  <a:lnTo>
                    <a:pt x="229" y="345"/>
                  </a:lnTo>
                  <a:lnTo>
                    <a:pt x="222" y="352"/>
                  </a:lnTo>
                  <a:lnTo>
                    <a:pt x="218" y="356"/>
                  </a:lnTo>
                  <a:lnTo>
                    <a:pt x="216" y="363"/>
                  </a:lnTo>
                  <a:lnTo>
                    <a:pt x="213" y="367"/>
                  </a:lnTo>
                  <a:lnTo>
                    <a:pt x="211" y="372"/>
                  </a:lnTo>
                  <a:lnTo>
                    <a:pt x="209" y="376"/>
                  </a:lnTo>
                  <a:lnTo>
                    <a:pt x="207" y="376"/>
                  </a:lnTo>
                  <a:lnTo>
                    <a:pt x="205" y="378"/>
                  </a:lnTo>
                  <a:lnTo>
                    <a:pt x="200" y="378"/>
                  </a:lnTo>
                  <a:lnTo>
                    <a:pt x="198" y="380"/>
                  </a:lnTo>
                  <a:lnTo>
                    <a:pt x="196" y="383"/>
                  </a:lnTo>
                  <a:lnTo>
                    <a:pt x="196" y="387"/>
                  </a:lnTo>
                  <a:lnTo>
                    <a:pt x="194" y="391"/>
                  </a:lnTo>
                  <a:lnTo>
                    <a:pt x="191" y="396"/>
                  </a:lnTo>
                  <a:lnTo>
                    <a:pt x="189" y="398"/>
                  </a:lnTo>
                  <a:lnTo>
                    <a:pt x="183" y="400"/>
                  </a:lnTo>
                  <a:lnTo>
                    <a:pt x="169" y="407"/>
                  </a:lnTo>
                  <a:lnTo>
                    <a:pt x="163" y="411"/>
                  </a:lnTo>
                  <a:lnTo>
                    <a:pt x="161" y="409"/>
                  </a:lnTo>
                  <a:lnTo>
                    <a:pt x="161" y="400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5" y="394"/>
                  </a:lnTo>
                  <a:lnTo>
                    <a:pt x="169" y="391"/>
                  </a:lnTo>
                  <a:lnTo>
                    <a:pt x="174" y="385"/>
                  </a:lnTo>
                  <a:lnTo>
                    <a:pt x="176" y="383"/>
                  </a:lnTo>
                  <a:lnTo>
                    <a:pt x="180" y="380"/>
                  </a:lnTo>
                  <a:lnTo>
                    <a:pt x="183" y="380"/>
                  </a:lnTo>
                  <a:lnTo>
                    <a:pt x="185" y="376"/>
                  </a:lnTo>
                  <a:lnTo>
                    <a:pt x="185" y="372"/>
                  </a:lnTo>
                  <a:lnTo>
                    <a:pt x="185" y="365"/>
                  </a:lnTo>
                  <a:lnTo>
                    <a:pt x="187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7" y="354"/>
                  </a:lnTo>
                  <a:lnTo>
                    <a:pt x="183" y="356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6" y="356"/>
                  </a:lnTo>
                  <a:lnTo>
                    <a:pt x="174" y="352"/>
                  </a:lnTo>
                  <a:lnTo>
                    <a:pt x="172" y="350"/>
                  </a:lnTo>
                  <a:lnTo>
                    <a:pt x="169" y="347"/>
                  </a:lnTo>
                  <a:lnTo>
                    <a:pt x="165" y="347"/>
                  </a:lnTo>
                  <a:lnTo>
                    <a:pt x="158" y="347"/>
                  </a:lnTo>
                  <a:lnTo>
                    <a:pt x="156" y="345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63" y="339"/>
                  </a:lnTo>
                  <a:lnTo>
                    <a:pt x="165" y="336"/>
                  </a:lnTo>
                  <a:lnTo>
                    <a:pt x="165" y="336"/>
                  </a:lnTo>
                  <a:lnTo>
                    <a:pt x="165" y="332"/>
                  </a:lnTo>
                  <a:lnTo>
                    <a:pt x="165" y="328"/>
                  </a:lnTo>
                  <a:lnTo>
                    <a:pt x="167" y="321"/>
                  </a:lnTo>
                  <a:lnTo>
                    <a:pt x="169" y="317"/>
                  </a:lnTo>
                  <a:lnTo>
                    <a:pt x="174" y="312"/>
                  </a:lnTo>
                  <a:lnTo>
                    <a:pt x="178" y="310"/>
                  </a:lnTo>
                  <a:lnTo>
                    <a:pt x="185" y="303"/>
                  </a:lnTo>
                  <a:lnTo>
                    <a:pt x="187" y="299"/>
                  </a:lnTo>
                  <a:lnTo>
                    <a:pt x="189" y="293"/>
                  </a:lnTo>
                  <a:lnTo>
                    <a:pt x="196" y="282"/>
                  </a:lnTo>
                  <a:lnTo>
                    <a:pt x="198" y="275"/>
                  </a:lnTo>
                  <a:lnTo>
                    <a:pt x="200" y="266"/>
                  </a:lnTo>
                  <a:lnTo>
                    <a:pt x="202" y="262"/>
                  </a:lnTo>
                  <a:lnTo>
                    <a:pt x="200" y="257"/>
                  </a:lnTo>
                  <a:lnTo>
                    <a:pt x="196" y="253"/>
                  </a:lnTo>
                  <a:lnTo>
                    <a:pt x="189" y="244"/>
                  </a:lnTo>
                  <a:lnTo>
                    <a:pt x="178" y="235"/>
                  </a:lnTo>
                  <a:lnTo>
                    <a:pt x="172" y="233"/>
                  </a:lnTo>
                  <a:lnTo>
                    <a:pt x="169" y="231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58" y="233"/>
                  </a:lnTo>
                  <a:lnTo>
                    <a:pt x="150" y="238"/>
                  </a:lnTo>
                  <a:lnTo>
                    <a:pt x="136" y="242"/>
                  </a:lnTo>
                  <a:lnTo>
                    <a:pt x="130" y="242"/>
                  </a:lnTo>
                  <a:lnTo>
                    <a:pt x="125" y="244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3" y="255"/>
                  </a:lnTo>
                  <a:lnTo>
                    <a:pt x="121" y="257"/>
                  </a:lnTo>
                  <a:lnTo>
                    <a:pt x="117" y="262"/>
                  </a:lnTo>
                  <a:lnTo>
                    <a:pt x="112" y="264"/>
                  </a:lnTo>
                  <a:lnTo>
                    <a:pt x="108" y="266"/>
                  </a:lnTo>
                  <a:lnTo>
                    <a:pt x="106" y="273"/>
                  </a:lnTo>
                  <a:lnTo>
                    <a:pt x="106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1" y="299"/>
                  </a:lnTo>
                  <a:lnTo>
                    <a:pt x="95" y="303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0" y="323"/>
                  </a:lnTo>
                  <a:lnTo>
                    <a:pt x="66" y="314"/>
                  </a:lnTo>
                  <a:lnTo>
                    <a:pt x="57" y="303"/>
                  </a:lnTo>
                  <a:lnTo>
                    <a:pt x="53" y="299"/>
                  </a:lnTo>
                  <a:lnTo>
                    <a:pt x="51" y="297"/>
                  </a:lnTo>
                  <a:lnTo>
                    <a:pt x="48" y="295"/>
                  </a:lnTo>
                  <a:lnTo>
                    <a:pt x="46" y="290"/>
                  </a:lnTo>
                  <a:lnTo>
                    <a:pt x="46" y="286"/>
                  </a:lnTo>
                  <a:lnTo>
                    <a:pt x="44" y="284"/>
                  </a:lnTo>
                  <a:lnTo>
                    <a:pt x="40" y="282"/>
                  </a:lnTo>
                  <a:lnTo>
                    <a:pt x="33" y="282"/>
                  </a:lnTo>
                  <a:lnTo>
                    <a:pt x="20" y="277"/>
                  </a:lnTo>
                  <a:lnTo>
                    <a:pt x="13" y="273"/>
                  </a:lnTo>
                  <a:lnTo>
                    <a:pt x="7" y="268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2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3" y="227"/>
                  </a:lnTo>
                  <a:lnTo>
                    <a:pt x="18" y="222"/>
                  </a:lnTo>
                  <a:lnTo>
                    <a:pt x="20" y="216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18" y="196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1"/>
                  </a:lnTo>
                  <a:lnTo>
                    <a:pt x="11" y="139"/>
                  </a:lnTo>
                  <a:lnTo>
                    <a:pt x="15" y="136"/>
                  </a:lnTo>
                  <a:lnTo>
                    <a:pt x="20" y="136"/>
                  </a:lnTo>
                  <a:lnTo>
                    <a:pt x="24" y="139"/>
                  </a:lnTo>
                  <a:lnTo>
                    <a:pt x="29" y="143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46" y="158"/>
                  </a:lnTo>
                  <a:lnTo>
                    <a:pt x="55" y="174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62" y="176"/>
                  </a:lnTo>
                  <a:lnTo>
                    <a:pt x="64" y="172"/>
                  </a:lnTo>
                  <a:lnTo>
                    <a:pt x="73" y="15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95" y="130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4" y="119"/>
                  </a:lnTo>
                  <a:lnTo>
                    <a:pt x="121" y="110"/>
                  </a:lnTo>
                  <a:lnTo>
                    <a:pt x="130" y="101"/>
                  </a:lnTo>
                  <a:lnTo>
                    <a:pt x="139" y="101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2" y="97"/>
                  </a:lnTo>
                  <a:lnTo>
                    <a:pt x="154" y="92"/>
                  </a:lnTo>
                  <a:lnTo>
                    <a:pt x="156" y="88"/>
                  </a:lnTo>
                  <a:lnTo>
                    <a:pt x="156" y="84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63" y="81"/>
                  </a:lnTo>
                  <a:lnTo>
                    <a:pt x="169" y="81"/>
                  </a:lnTo>
                  <a:lnTo>
                    <a:pt x="174" y="81"/>
                  </a:lnTo>
                  <a:lnTo>
                    <a:pt x="178" y="84"/>
                  </a:lnTo>
                  <a:lnTo>
                    <a:pt x="180" y="81"/>
                  </a:lnTo>
                  <a:lnTo>
                    <a:pt x="180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6"/>
                  </a:lnTo>
                  <a:lnTo>
                    <a:pt x="183" y="64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198" y="70"/>
                  </a:lnTo>
                  <a:lnTo>
                    <a:pt x="202" y="70"/>
                  </a:lnTo>
                  <a:lnTo>
                    <a:pt x="205" y="73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6" y="62"/>
                  </a:lnTo>
                  <a:lnTo>
                    <a:pt x="220" y="62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1"/>
                  </a:lnTo>
                  <a:lnTo>
                    <a:pt x="227" y="46"/>
                  </a:lnTo>
                  <a:lnTo>
                    <a:pt x="231" y="40"/>
                  </a:lnTo>
                  <a:lnTo>
                    <a:pt x="238" y="38"/>
                  </a:lnTo>
                  <a:lnTo>
                    <a:pt x="244" y="33"/>
                  </a:lnTo>
                  <a:lnTo>
                    <a:pt x="246" y="2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2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7" y="7"/>
                  </a:lnTo>
                  <a:lnTo>
                    <a:pt x="262" y="7"/>
                  </a:lnTo>
                  <a:lnTo>
                    <a:pt x="266" y="9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6" y="13"/>
                  </a:lnTo>
                  <a:lnTo>
                    <a:pt x="290" y="20"/>
                  </a:lnTo>
                  <a:lnTo>
                    <a:pt x="293" y="24"/>
                  </a:lnTo>
                  <a:lnTo>
                    <a:pt x="293" y="33"/>
                  </a:lnTo>
                  <a:lnTo>
                    <a:pt x="297" y="38"/>
                  </a:lnTo>
                  <a:lnTo>
                    <a:pt x="297" y="40"/>
                  </a:lnTo>
                  <a:lnTo>
                    <a:pt x="299" y="40"/>
                  </a:lnTo>
                  <a:lnTo>
                    <a:pt x="301" y="38"/>
                  </a:lnTo>
                  <a:lnTo>
                    <a:pt x="304" y="35"/>
                  </a:lnTo>
                  <a:lnTo>
                    <a:pt x="308" y="29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8"/>
                  </a:lnTo>
                  <a:lnTo>
                    <a:pt x="321" y="29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1" y="53"/>
                  </a:lnTo>
                  <a:lnTo>
                    <a:pt x="345" y="59"/>
                  </a:lnTo>
                  <a:lnTo>
                    <a:pt x="348" y="66"/>
                  </a:lnTo>
                  <a:lnTo>
                    <a:pt x="354" y="75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4"/>
                  </a:lnTo>
                  <a:lnTo>
                    <a:pt x="370" y="88"/>
                  </a:lnTo>
                  <a:lnTo>
                    <a:pt x="365" y="92"/>
                  </a:lnTo>
                  <a:lnTo>
                    <a:pt x="363" y="97"/>
                  </a:lnTo>
                  <a:lnTo>
                    <a:pt x="363" y="106"/>
                  </a:lnTo>
                  <a:lnTo>
                    <a:pt x="367" y="114"/>
                  </a:lnTo>
                  <a:lnTo>
                    <a:pt x="374" y="121"/>
                  </a:lnTo>
                  <a:lnTo>
                    <a:pt x="387" y="134"/>
                  </a:lnTo>
                  <a:lnTo>
                    <a:pt x="394" y="145"/>
                  </a:lnTo>
                  <a:lnTo>
                    <a:pt x="398" y="150"/>
                  </a:lnTo>
                  <a:lnTo>
                    <a:pt x="403" y="154"/>
                  </a:lnTo>
                  <a:lnTo>
                    <a:pt x="405" y="158"/>
                  </a:lnTo>
                  <a:lnTo>
                    <a:pt x="403" y="165"/>
                  </a:lnTo>
                  <a:lnTo>
                    <a:pt x="398" y="174"/>
                  </a:lnTo>
                  <a:lnTo>
                    <a:pt x="398" y="180"/>
                  </a:lnTo>
                  <a:lnTo>
                    <a:pt x="403" y="185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48" y="193"/>
                </a:cxn>
                <a:cxn ang="0">
                  <a:pos x="585" y="147"/>
                </a:cxn>
                <a:cxn ang="0">
                  <a:pos x="568" y="121"/>
                </a:cxn>
                <a:cxn ang="0">
                  <a:pos x="546" y="114"/>
                </a:cxn>
                <a:cxn ang="0">
                  <a:pos x="524" y="103"/>
                </a:cxn>
                <a:cxn ang="0">
                  <a:pos x="504" y="103"/>
                </a:cxn>
                <a:cxn ang="0">
                  <a:pos x="488" y="103"/>
                </a:cxn>
                <a:cxn ang="0">
                  <a:pos x="464" y="119"/>
                </a:cxn>
                <a:cxn ang="0">
                  <a:pos x="451" y="145"/>
                </a:cxn>
                <a:cxn ang="0">
                  <a:pos x="425" y="123"/>
                </a:cxn>
                <a:cxn ang="0">
                  <a:pos x="398" y="90"/>
                </a:cxn>
                <a:cxn ang="0">
                  <a:pos x="376" y="79"/>
                </a:cxn>
                <a:cxn ang="0">
                  <a:pos x="385" y="114"/>
                </a:cxn>
                <a:cxn ang="0">
                  <a:pos x="354" y="110"/>
                </a:cxn>
                <a:cxn ang="0">
                  <a:pos x="343" y="83"/>
                </a:cxn>
                <a:cxn ang="0">
                  <a:pos x="312" y="79"/>
                </a:cxn>
                <a:cxn ang="0">
                  <a:pos x="288" y="50"/>
                </a:cxn>
                <a:cxn ang="0">
                  <a:pos x="244" y="59"/>
                </a:cxn>
                <a:cxn ang="0">
                  <a:pos x="209" y="46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"/>
                </a:cxn>
                <a:cxn ang="0">
                  <a:pos x="70" y="13"/>
                </a:cxn>
                <a:cxn ang="0">
                  <a:pos x="55" y="35"/>
                </a:cxn>
                <a:cxn ang="0">
                  <a:pos x="42" y="46"/>
                </a:cxn>
                <a:cxn ang="0">
                  <a:pos x="28" y="53"/>
                </a:cxn>
                <a:cxn ang="0">
                  <a:pos x="4" y="44"/>
                </a:cxn>
                <a:cxn ang="0">
                  <a:pos x="4" y="68"/>
                </a:cxn>
                <a:cxn ang="0">
                  <a:pos x="24" y="83"/>
                </a:cxn>
                <a:cxn ang="0">
                  <a:pos x="28" y="114"/>
                </a:cxn>
                <a:cxn ang="0">
                  <a:pos x="39" y="152"/>
                </a:cxn>
                <a:cxn ang="0">
                  <a:pos x="53" y="178"/>
                </a:cxn>
                <a:cxn ang="0">
                  <a:pos x="94" y="149"/>
                </a:cxn>
                <a:cxn ang="0">
                  <a:pos x="112" y="171"/>
                </a:cxn>
                <a:cxn ang="0">
                  <a:pos x="127" y="196"/>
                </a:cxn>
                <a:cxn ang="0">
                  <a:pos x="130" y="226"/>
                </a:cxn>
                <a:cxn ang="0">
                  <a:pos x="149" y="226"/>
                </a:cxn>
                <a:cxn ang="0">
                  <a:pos x="176" y="233"/>
                </a:cxn>
                <a:cxn ang="0">
                  <a:pos x="200" y="262"/>
                </a:cxn>
                <a:cxn ang="0">
                  <a:pos x="213" y="244"/>
                </a:cxn>
                <a:cxn ang="0">
                  <a:pos x="229" y="262"/>
                </a:cxn>
                <a:cxn ang="0">
                  <a:pos x="266" y="303"/>
                </a:cxn>
                <a:cxn ang="0">
                  <a:pos x="266" y="330"/>
                </a:cxn>
                <a:cxn ang="0">
                  <a:pos x="306" y="378"/>
                </a:cxn>
                <a:cxn ang="0">
                  <a:pos x="303" y="407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447162" y="2164559"/>
              <a:ext cx="1174212" cy="616517"/>
            </a:xfrm>
            <a:custGeom>
              <a:avLst/>
              <a:gdLst/>
              <a:ahLst/>
              <a:cxnLst>
                <a:cxn ang="0">
                  <a:pos x="328" y="396"/>
                </a:cxn>
                <a:cxn ang="0">
                  <a:pos x="350" y="354"/>
                </a:cxn>
                <a:cxn ang="0">
                  <a:pos x="365" y="319"/>
                </a:cxn>
                <a:cxn ang="0">
                  <a:pos x="385" y="336"/>
                </a:cxn>
                <a:cxn ang="0">
                  <a:pos x="427" y="332"/>
                </a:cxn>
                <a:cxn ang="0">
                  <a:pos x="449" y="325"/>
                </a:cxn>
                <a:cxn ang="0">
                  <a:pos x="436" y="301"/>
                </a:cxn>
                <a:cxn ang="0">
                  <a:pos x="433" y="281"/>
                </a:cxn>
                <a:cxn ang="0">
                  <a:pos x="460" y="277"/>
                </a:cxn>
                <a:cxn ang="0">
                  <a:pos x="484" y="251"/>
                </a:cxn>
                <a:cxn ang="0">
                  <a:pos x="510" y="224"/>
                </a:cxn>
                <a:cxn ang="0">
                  <a:pos x="513" y="180"/>
                </a:cxn>
                <a:cxn ang="0">
                  <a:pos x="535" y="182"/>
                </a:cxn>
                <a:cxn ang="0">
                  <a:pos x="563" y="207"/>
                </a:cxn>
                <a:cxn ang="0">
                  <a:pos x="557" y="193"/>
                </a:cxn>
                <a:cxn ang="0">
                  <a:pos x="572" y="169"/>
                </a:cxn>
                <a:cxn ang="0">
                  <a:pos x="583" y="121"/>
                </a:cxn>
                <a:cxn ang="0">
                  <a:pos x="552" y="121"/>
                </a:cxn>
                <a:cxn ang="0">
                  <a:pos x="526" y="112"/>
                </a:cxn>
                <a:cxn ang="0">
                  <a:pos x="510" y="101"/>
                </a:cxn>
                <a:cxn ang="0">
                  <a:pos x="495" y="97"/>
                </a:cxn>
                <a:cxn ang="0">
                  <a:pos x="475" y="112"/>
                </a:cxn>
                <a:cxn ang="0">
                  <a:pos x="460" y="138"/>
                </a:cxn>
                <a:cxn ang="0">
                  <a:pos x="429" y="130"/>
                </a:cxn>
                <a:cxn ang="0">
                  <a:pos x="405" y="108"/>
                </a:cxn>
                <a:cxn ang="0">
                  <a:pos x="381" y="77"/>
                </a:cxn>
                <a:cxn ang="0">
                  <a:pos x="383" y="103"/>
                </a:cxn>
                <a:cxn ang="0">
                  <a:pos x="365" y="121"/>
                </a:cxn>
                <a:cxn ang="0">
                  <a:pos x="348" y="90"/>
                </a:cxn>
                <a:cxn ang="0">
                  <a:pos x="317" y="86"/>
                </a:cxn>
                <a:cxn ang="0">
                  <a:pos x="301" y="53"/>
                </a:cxn>
                <a:cxn ang="0">
                  <a:pos x="262" y="57"/>
                </a:cxn>
                <a:cxn ang="0">
                  <a:pos x="222" y="39"/>
                </a:cxn>
                <a:cxn ang="0">
                  <a:pos x="189" y="50"/>
                </a:cxn>
                <a:cxn ang="0">
                  <a:pos x="156" y="59"/>
                </a:cxn>
                <a:cxn ang="0">
                  <a:pos x="121" y="15"/>
                </a:cxn>
                <a:cxn ang="0">
                  <a:pos x="88" y="4"/>
                </a:cxn>
                <a:cxn ang="0">
                  <a:pos x="57" y="26"/>
                </a:cxn>
                <a:cxn ang="0">
                  <a:pos x="50" y="55"/>
                </a:cxn>
                <a:cxn ang="0">
                  <a:pos x="35" y="44"/>
                </a:cxn>
                <a:cxn ang="0">
                  <a:pos x="9" y="44"/>
                </a:cxn>
                <a:cxn ang="0">
                  <a:pos x="0" y="59"/>
                </a:cxn>
                <a:cxn ang="0">
                  <a:pos x="15" y="72"/>
                </a:cxn>
                <a:cxn ang="0">
                  <a:pos x="31" y="101"/>
                </a:cxn>
                <a:cxn ang="0">
                  <a:pos x="31" y="138"/>
                </a:cxn>
                <a:cxn ang="0">
                  <a:pos x="50" y="169"/>
                </a:cxn>
                <a:cxn ang="0">
                  <a:pos x="83" y="160"/>
                </a:cxn>
                <a:cxn ang="0">
                  <a:pos x="101" y="154"/>
                </a:cxn>
                <a:cxn ang="0">
                  <a:pos x="116" y="182"/>
                </a:cxn>
                <a:cxn ang="0">
                  <a:pos x="132" y="213"/>
                </a:cxn>
                <a:cxn ang="0">
                  <a:pos x="149" y="231"/>
                </a:cxn>
                <a:cxn ang="0">
                  <a:pos x="165" y="231"/>
                </a:cxn>
                <a:cxn ang="0">
                  <a:pos x="196" y="248"/>
                </a:cxn>
                <a:cxn ang="0">
                  <a:pos x="207" y="259"/>
                </a:cxn>
                <a:cxn ang="0">
                  <a:pos x="220" y="242"/>
                </a:cxn>
                <a:cxn ang="0">
                  <a:pos x="251" y="290"/>
                </a:cxn>
                <a:cxn ang="0">
                  <a:pos x="268" y="316"/>
                </a:cxn>
                <a:cxn ang="0">
                  <a:pos x="297" y="369"/>
                </a:cxn>
                <a:cxn ang="0">
                  <a:pos x="301" y="400"/>
                </a:cxn>
                <a:cxn ang="0">
                  <a:pos x="310" y="411"/>
                </a:cxn>
              </a:cxnLst>
              <a:rect l="0" t="0" r="r" b="b"/>
              <a:pathLst>
                <a:path w="587" h="411">
                  <a:moveTo>
                    <a:pt x="310" y="411"/>
                  </a:moveTo>
                  <a:lnTo>
                    <a:pt x="312" y="409"/>
                  </a:lnTo>
                  <a:lnTo>
                    <a:pt x="317" y="409"/>
                  </a:lnTo>
                  <a:lnTo>
                    <a:pt x="321" y="404"/>
                  </a:lnTo>
                  <a:lnTo>
                    <a:pt x="326" y="400"/>
                  </a:lnTo>
                  <a:lnTo>
                    <a:pt x="328" y="396"/>
                  </a:lnTo>
                  <a:lnTo>
                    <a:pt x="330" y="391"/>
                  </a:lnTo>
                  <a:lnTo>
                    <a:pt x="332" y="380"/>
                  </a:lnTo>
                  <a:lnTo>
                    <a:pt x="339" y="367"/>
                  </a:lnTo>
                  <a:lnTo>
                    <a:pt x="343" y="363"/>
                  </a:lnTo>
                  <a:lnTo>
                    <a:pt x="348" y="360"/>
                  </a:lnTo>
                  <a:lnTo>
                    <a:pt x="350" y="354"/>
                  </a:lnTo>
                  <a:lnTo>
                    <a:pt x="350" y="347"/>
                  </a:lnTo>
                  <a:lnTo>
                    <a:pt x="352" y="338"/>
                  </a:lnTo>
                  <a:lnTo>
                    <a:pt x="354" y="332"/>
                  </a:lnTo>
                  <a:lnTo>
                    <a:pt x="356" y="325"/>
                  </a:lnTo>
                  <a:lnTo>
                    <a:pt x="361" y="321"/>
                  </a:lnTo>
                  <a:lnTo>
                    <a:pt x="365" y="319"/>
                  </a:lnTo>
                  <a:lnTo>
                    <a:pt x="370" y="319"/>
                  </a:lnTo>
                  <a:lnTo>
                    <a:pt x="372" y="323"/>
                  </a:lnTo>
                  <a:lnTo>
                    <a:pt x="374" y="325"/>
                  </a:lnTo>
                  <a:lnTo>
                    <a:pt x="378" y="330"/>
                  </a:lnTo>
                  <a:lnTo>
                    <a:pt x="381" y="332"/>
                  </a:lnTo>
                  <a:lnTo>
                    <a:pt x="385" y="336"/>
                  </a:lnTo>
                  <a:lnTo>
                    <a:pt x="392" y="336"/>
                  </a:lnTo>
                  <a:lnTo>
                    <a:pt x="403" y="336"/>
                  </a:lnTo>
                  <a:lnTo>
                    <a:pt x="409" y="338"/>
                  </a:lnTo>
                  <a:lnTo>
                    <a:pt x="416" y="338"/>
                  </a:lnTo>
                  <a:lnTo>
                    <a:pt x="422" y="336"/>
                  </a:lnTo>
                  <a:lnTo>
                    <a:pt x="427" y="332"/>
                  </a:lnTo>
                  <a:lnTo>
                    <a:pt x="431" y="330"/>
                  </a:lnTo>
                  <a:lnTo>
                    <a:pt x="433" y="330"/>
                  </a:lnTo>
                  <a:lnTo>
                    <a:pt x="438" y="332"/>
                  </a:lnTo>
                  <a:lnTo>
                    <a:pt x="442" y="332"/>
                  </a:lnTo>
                  <a:lnTo>
                    <a:pt x="447" y="330"/>
                  </a:lnTo>
                  <a:lnTo>
                    <a:pt x="449" y="325"/>
                  </a:lnTo>
                  <a:lnTo>
                    <a:pt x="451" y="321"/>
                  </a:lnTo>
                  <a:lnTo>
                    <a:pt x="451" y="316"/>
                  </a:lnTo>
                  <a:lnTo>
                    <a:pt x="449" y="312"/>
                  </a:lnTo>
                  <a:lnTo>
                    <a:pt x="447" y="308"/>
                  </a:lnTo>
                  <a:lnTo>
                    <a:pt x="442" y="305"/>
                  </a:lnTo>
                  <a:lnTo>
                    <a:pt x="436" y="301"/>
                  </a:lnTo>
                  <a:lnTo>
                    <a:pt x="429" y="294"/>
                  </a:lnTo>
                  <a:lnTo>
                    <a:pt x="429" y="292"/>
                  </a:lnTo>
                  <a:lnTo>
                    <a:pt x="427" y="290"/>
                  </a:lnTo>
                  <a:lnTo>
                    <a:pt x="427" y="288"/>
                  </a:lnTo>
                  <a:lnTo>
                    <a:pt x="429" y="286"/>
                  </a:lnTo>
                  <a:lnTo>
                    <a:pt x="433" y="281"/>
                  </a:lnTo>
                  <a:lnTo>
                    <a:pt x="436" y="279"/>
                  </a:lnTo>
                  <a:lnTo>
                    <a:pt x="440" y="279"/>
                  </a:lnTo>
                  <a:lnTo>
                    <a:pt x="447" y="279"/>
                  </a:lnTo>
                  <a:lnTo>
                    <a:pt x="453" y="279"/>
                  </a:lnTo>
                  <a:lnTo>
                    <a:pt x="455" y="279"/>
                  </a:lnTo>
                  <a:lnTo>
                    <a:pt x="460" y="277"/>
                  </a:lnTo>
                  <a:lnTo>
                    <a:pt x="464" y="273"/>
                  </a:lnTo>
                  <a:lnTo>
                    <a:pt x="469" y="270"/>
                  </a:lnTo>
                  <a:lnTo>
                    <a:pt x="473" y="268"/>
                  </a:lnTo>
                  <a:lnTo>
                    <a:pt x="477" y="266"/>
                  </a:lnTo>
                  <a:lnTo>
                    <a:pt x="482" y="259"/>
                  </a:lnTo>
                  <a:lnTo>
                    <a:pt x="484" y="251"/>
                  </a:lnTo>
                  <a:lnTo>
                    <a:pt x="486" y="242"/>
                  </a:lnTo>
                  <a:lnTo>
                    <a:pt x="488" y="235"/>
                  </a:lnTo>
                  <a:lnTo>
                    <a:pt x="495" y="231"/>
                  </a:lnTo>
                  <a:lnTo>
                    <a:pt x="502" y="229"/>
                  </a:lnTo>
                  <a:lnTo>
                    <a:pt x="508" y="226"/>
                  </a:lnTo>
                  <a:lnTo>
                    <a:pt x="510" y="224"/>
                  </a:lnTo>
                  <a:lnTo>
                    <a:pt x="513" y="220"/>
                  </a:lnTo>
                  <a:lnTo>
                    <a:pt x="513" y="215"/>
                  </a:lnTo>
                  <a:lnTo>
                    <a:pt x="515" y="209"/>
                  </a:lnTo>
                  <a:lnTo>
                    <a:pt x="513" y="196"/>
                  </a:lnTo>
                  <a:lnTo>
                    <a:pt x="513" y="185"/>
                  </a:lnTo>
                  <a:lnTo>
                    <a:pt x="513" y="180"/>
                  </a:lnTo>
                  <a:lnTo>
                    <a:pt x="515" y="178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5" y="182"/>
                  </a:lnTo>
                  <a:lnTo>
                    <a:pt x="535" y="187"/>
                  </a:lnTo>
                  <a:lnTo>
                    <a:pt x="537" y="191"/>
                  </a:lnTo>
                  <a:lnTo>
                    <a:pt x="539" y="193"/>
                  </a:lnTo>
                  <a:lnTo>
                    <a:pt x="543" y="196"/>
                  </a:lnTo>
                  <a:lnTo>
                    <a:pt x="550" y="198"/>
                  </a:lnTo>
                  <a:lnTo>
                    <a:pt x="563" y="20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72" y="213"/>
                  </a:lnTo>
                  <a:lnTo>
                    <a:pt x="572" y="213"/>
                  </a:lnTo>
                  <a:lnTo>
                    <a:pt x="565" y="202"/>
                  </a:lnTo>
                  <a:lnTo>
                    <a:pt x="557" y="193"/>
                  </a:lnTo>
                  <a:lnTo>
                    <a:pt x="552" y="193"/>
                  </a:lnTo>
                  <a:lnTo>
                    <a:pt x="548" y="193"/>
                  </a:lnTo>
                  <a:lnTo>
                    <a:pt x="546" y="191"/>
                  </a:lnTo>
                  <a:lnTo>
                    <a:pt x="550" y="187"/>
                  </a:lnTo>
                  <a:lnTo>
                    <a:pt x="561" y="178"/>
                  </a:lnTo>
                  <a:lnTo>
                    <a:pt x="572" y="169"/>
                  </a:lnTo>
                  <a:lnTo>
                    <a:pt x="579" y="160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87" y="134"/>
                  </a:lnTo>
                  <a:lnTo>
                    <a:pt x="585" y="127"/>
                  </a:lnTo>
                  <a:lnTo>
                    <a:pt x="583" y="121"/>
                  </a:lnTo>
                  <a:lnTo>
                    <a:pt x="579" y="119"/>
                  </a:lnTo>
                  <a:lnTo>
                    <a:pt x="568" y="121"/>
                  </a:lnTo>
                  <a:lnTo>
                    <a:pt x="563" y="123"/>
                  </a:lnTo>
                  <a:lnTo>
                    <a:pt x="561" y="125"/>
                  </a:lnTo>
                  <a:lnTo>
                    <a:pt x="557" y="123"/>
                  </a:lnTo>
                  <a:lnTo>
                    <a:pt x="552" y="121"/>
                  </a:lnTo>
                  <a:lnTo>
                    <a:pt x="548" y="116"/>
                  </a:lnTo>
                  <a:lnTo>
                    <a:pt x="546" y="114"/>
                  </a:lnTo>
                  <a:lnTo>
                    <a:pt x="541" y="114"/>
                  </a:lnTo>
                  <a:lnTo>
                    <a:pt x="535" y="114"/>
                  </a:lnTo>
                  <a:lnTo>
                    <a:pt x="530" y="112"/>
                  </a:lnTo>
                  <a:lnTo>
                    <a:pt x="526" y="112"/>
                  </a:lnTo>
                  <a:lnTo>
                    <a:pt x="526" y="110"/>
                  </a:lnTo>
                  <a:lnTo>
                    <a:pt x="524" y="103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3" y="97"/>
                  </a:lnTo>
                  <a:lnTo>
                    <a:pt x="510" y="101"/>
                  </a:lnTo>
                  <a:lnTo>
                    <a:pt x="508" y="103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499" y="99"/>
                  </a:lnTo>
                  <a:lnTo>
                    <a:pt x="497" y="97"/>
                  </a:lnTo>
                  <a:lnTo>
                    <a:pt x="495" y="97"/>
                  </a:lnTo>
                  <a:lnTo>
                    <a:pt x="493" y="99"/>
                  </a:lnTo>
                  <a:lnTo>
                    <a:pt x="488" y="103"/>
                  </a:lnTo>
                  <a:lnTo>
                    <a:pt x="486" y="108"/>
                  </a:lnTo>
                  <a:lnTo>
                    <a:pt x="484" y="110"/>
                  </a:lnTo>
                  <a:lnTo>
                    <a:pt x="480" y="112"/>
                  </a:lnTo>
                  <a:lnTo>
                    <a:pt x="475" y="112"/>
                  </a:lnTo>
                  <a:lnTo>
                    <a:pt x="469" y="114"/>
                  </a:lnTo>
                  <a:lnTo>
                    <a:pt x="464" y="119"/>
                  </a:lnTo>
                  <a:lnTo>
                    <a:pt x="462" y="125"/>
                  </a:lnTo>
                  <a:lnTo>
                    <a:pt x="460" y="130"/>
                  </a:lnTo>
                  <a:lnTo>
                    <a:pt x="460" y="134"/>
                  </a:lnTo>
                  <a:lnTo>
                    <a:pt x="460" y="138"/>
                  </a:lnTo>
                  <a:lnTo>
                    <a:pt x="458" y="143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40" y="141"/>
                  </a:lnTo>
                  <a:lnTo>
                    <a:pt x="436" y="136"/>
                  </a:lnTo>
                  <a:lnTo>
                    <a:pt x="429" y="130"/>
                  </a:lnTo>
                  <a:lnTo>
                    <a:pt x="427" y="123"/>
                  </a:lnTo>
                  <a:lnTo>
                    <a:pt x="425" y="123"/>
                  </a:lnTo>
                  <a:lnTo>
                    <a:pt x="420" y="123"/>
                  </a:lnTo>
                  <a:lnTo>
                    <a:pt x="416" y="121"/>
                  </a:lnTo>
                  <a:lnTo>
                    <a:pt x="409" y="116"/>
                  </a:lnTo>
                  <a:lnTo>
                    <a:pt x="405" y="108"/>
                  </a:lnTo>
                  <a:lnTo>
                    <a:pt x="400" y="99"/>
                  </a:lnTo>
                  <a:lnTo>
                    <a:pt x="398" y="90"/>
                  </a:lnTo>
                  <a:lnTo>
                    <a:pt x="396" y="81"/>
                  </a:lnTo>
                  <a:lnTo>
                    <a:pt x="394" y="77"/>
                  </a:lnTo>
                  <a:lnTo>
                    <a:pt x="389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83"/>
                  </a:lnTo>
                  <a:lnTo>
                    <a:pt x="376" y="86"/>
                  </a:lnTo>
                  <a:lnTo>
                    <a:pt x="378" y="94"/>
                  </a:lnTo>
                  <a:lnTo>
                    <a:pt x="383" y="103"/>
                  </a:lnTo>
                  <a:lnTo>
                    <a:pt x="387" y="110"/>
                  </a:lnTo>
                  <a:lnTo>
                    <a:pt x="385" y="114"/>
                  </a:lnTo>
                  <a:lnTo>
                    <a:pt x="383" y="119"/>
                  </a:lnTo>
                  <a:lnTo>
                    <a:pt x="374" y="121"/>
                  </a:lnTo>
                  <a:lnTo>
                    <a:pt x="370" y="123"/>
                  </a:lnTo>
                  <a:lnTo>
                    <a:pt x="365" y="121"/>
                  </a:lnTo>
                  <a:lnTo>
                    <a:pt x="361" y="114"/>
                  </a:lnTo>
                  <a:lnTo>
                    <a:pt x="354" y="110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5" y="86"/>
                  </a:lnTo>
                  <a:lnTo>
                    <a:pt x="343" y="83"/>
                  </a:lnTo>
                  <a:lnTo>
                    <a:pt x="337" y="86"/>
                  </a:lnTo>
                  <a:lnTo>
                    <a:pt x="326" y="88"/>
                  </a:lnTo>
                  <a:lnTo>
                    <a:pt x="319" y="88"/>
                  </a:lnTo>
                  <a:lnTo>
                    <a:pt x="317" y="86"/>
                  </a:lnTo>
                  <a:lnTo>
                    <a:pt x="314" y="83"/>
                  </a:lnTo>
                  <a:lnTo>
                    <a:pt x="312" y="79"/>
                  </a:lnTo>
                  <a:lnTo>
                    <a:pt x="312" y="70"/>
                  </a:lnTo>
                  <a:lnTo>
                    <a:pt x="310" y="61"/>
                  </a:lnTo>
                  <a:lnTo>
                    <a:pt x="306" y="55"/>
                  </a:lnTo>
                  <a:lnTo>
                    <a:pt x="301" y="53"/>
                  </a:lnTo>
                  <a:lnTo>
                    <a:pt x="297" y="50"/>
                  </a:lnTo>
                  <a:lnTo>
                    <a:pt x="288" y="50"/>
                  </a:lnTo>
                  <a:lnTo>
                    <a:pt x="281" y="48"/>
                  </a:lnTo>
                  <a:lnTo>
                    <a:pt x="275" y="50"/>
                  </a:lnTo>
                  <a:lnTo>
                    <a:pt x="270" y="53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4" y="59"/>
                  </a:lnTo>
                  <a:lnTo>
                    <a:pt x="235" y="55"/>
                  </a:lnTo>
                  <a:lnTo>
                    <a:pt x="231" y="46"/>
                  </a:lnTo>
                  <a:lnTo>
                    <a:pt x="226" y="42"/>
                  </a:lnTo>
                  <a:lnTo>
                    <a:pt x="222" y="39"/>
                  </a:lnTo>
                  <a:lnTo>
                    <a:pt x="215" y="42"/>
                  </a:lnTo>
                  <a:lnTo>
                    <a:pt x="209" y="46"/>
                  </a:lnTo>
                  <a:lnTo>
                    <a:pt x="207" y="50"/>
                  </a:lnTo>
                  <a:lnTo>
                    <a:pt x="202" y="53"/>
                  </a:lnTo>
                  <a:lnTo>
                    <a:pt x="196" y="53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8" y="50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0" y="59"/>
                  </a:lnTo>
                  <a:lnTo>
                    <a:pt x="156" y="59"/>
                  </a:lnTo>
                  <a:lnTo>
                    <a:pt x="152" y="55"/>
                  </a:lnTo>
                  <a:lnTo>
                    <a:pt x="147" y="50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5" y="28"/>
                  </a:lnTo>
                  <a:lnTo>
                    <a:pt x="121" y="15"/>
                  </a:lnTo>
                  <a:lnTo>
                    <a:pt x="121" y="9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5" y="9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5" y="50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9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1" y="88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1" y="101"/>
                  </a:lnTo>
                  <a:lnTo>
                    <a:pt x="28" y="108"/>
                  </a:lnTo>
                  <a:lnTo>
                    <a:pt x="28" y="114"/>
                  </a:lnTo>
                  <a:lnTo>
                    <a:pt x="28" y="121"/>
                  </a:lnTo>
                  <a:lnTo>
                    <a:pt x="31" y="125"/>
                  </a:lnTo>
                  <a:lnTo>
                    <a:pt x="31" y="132"/>
                  </a:lnTo>
                  <a:lnTo>
                    <a:pt x="31" y="138"/>
                  </a:lnTo>
                  <a:lnTo>
                    <a:pt x="35" y="145"/>
                  </a:lnTo>
                  <a:lnTo>
                    <a:pt x="39" y="152"/>
                  </a:lnTo>
                  <a:lnTo>
                    <a:pt x="44" y="158"/>
                  </a:lnTo>
                  <a:lnTo>
                    <a:pt x="48" y="163"/>
                  </a:lnTo>
                  <a:lnTo>
                    <a:pt x="48" y="165"/>
                  </a:lnTo>
                  <a:lnTo>
                    <a:pt x="50" y="169"/>
                  </a:lnTo>
                  <a:lnTo>
                    <a:pt x="50" y="174"/>
                  </a:lnTo>
                  <a:lnTo>
                    <a:pt x="53" y="178"/>
                  </a:lnTo>
                  <a:lnTo>
                    <a:pt x="57" y="180"/>
                  </a:lnTo>
                  <a:lnTo>
                    <a:pt x="61" y="178"/>
                  </a:lnTo>
                  <a:lnTo>
                    <a:pt x="72" y="169"/>
                  </a:lnTo>
                  <a:lnTo>
                    <a:pt x="83" y="160"/>
                  </a:lnTo>
                  <a:lnTo>
                    <a:pt x="90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9"/>
                  </a:lnTo>
                  <a:lnTo>
                    <a:pt x="101" y="154"/>
                  </a:lnTo>
                  <a:lnTo>
                    <a:pt x="105" y="163"/>
                  </a:lnTo>
                  <a:lnTo>
                    <a:pt x="112" y="171"/>
                  </a:lnTo>
                  <a:lnTo>
                    <a:pt x="116" y="174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82"/>
                  </a:lnTo>
                  <a:lnTo>
                    <a:pt x="119" y="189"/>
                  </a:lnTo>
                  <a:lnTo>
                    <a:pt x="127" y="196"/>
                  </a:lnTo>
                  <a:lnTo>
                    <a:pt x="130" y="200"/>
                  </a:lnTo>
                  <a:lnTo>
                    <a:pt x="132" y="204"/>
                  </a:lnTo>
                  <a:lnTo>
                    <a:pt x="132" y="209"/>
                  </a:lnTo>
                  <a:lnTo>
                    <a:pt x="132" y="213"/>
                  </a:lnTo>
                  <a:lnTo>
                    <a:pt x="130" y="220"/>
                  </a:lnTo>
                  <a:lnTo>
                    <a:pt x="130" y="226"/>
                  </a:lnTo>
                  <a:lnTo>
                    <a:pt x="132" y="231"/>
                  </a:lnTo>
                  <a:lnTo>
                    <a:pt x="138" y="233"/>
                  </a:lnTo>
                  <a:lnTo>
                    <a:pt x="147" y="233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9" y="226"/>
                  </a:lnTo>
                  <a:lnTo>
                    <a:pt x="154" y="224"/>
                  </a:lnTo>
                  <a:lnTo>
                    <a:pt x="158" y="226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69" y="233"/>
                  </a:lnTo>
                  <a:lnTo>
                    <a:pt x="176" y="233"/>
                  </a:lnTo>
                  <a:lnTo>
                    <a:pt x="182" y="235"/>
                  </a:lnTo>
                  <a:lnTo>
                    <a:pt x="189" y="237"/>
                  </a:lnTo>
                  <a:lnTo>
                    <a:pt x="193" y="244"/>
                  </a:lnTo>
                  <a:lnTo>
                    <a:pt x="196" y="248"/>
                  </a:lnTo>
                  <a:lnTo>
                    <a:pt x="196" y="257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4" y="262"/>
                  </a:lnTo>
                  <a:lnTo>
                    <a:pt x="207" y="259"/>
                  </a:lnTo>
                  <a:lnTo>
                    <a:pt x="211" y="253"/>
                  </a:lnTo>
                  <a:lnTo>
                    <a:pt x="213" y="244"/>
                  </a:lnTo>
                  <a:lnTo>
                    <a:pt x="213" y="242"/>
                  </a:lnTo>
                  <a:lnTo>
                    <a:pt x="215" y="240"/>
                  </a:lnTo>
                  <a:lnTo>
                    <a:pt x="218" y="240"/>
                  </a:lnTo>
                  <a:lnTo>
                    <a:pt x="220" y="242"/>
                  </a:lnTo>
                  <a:lnTo>
                    <a:pt x="224" y="253"/>
                  </a:lnTo>
                  <a:lnTo>
                    <a:pt x="229" y="262"/>
                  </a:lnTo>
                  <a:lnTo>
                    <a:pt x="235" y="268"/>
                  </a:lnTo>
                  <a:lnTo>
                    <a:pt x="244" y="277"/>
                  </a:lnTo>
                  <a:lnTo>
                    <a:pt x="248" y="283"/>
                  </a:lnTo>
                  <a:lnTo>
                    <a:pt x="251" y="290"/>
                  </a:lnTo>
                  <a:lnTo>
                    <a:pt x="257" y="299"/>
                  </a:lnTo>
                  <a:lnTo>
                    <a:pt x="266" y="303"/>
                  </a:lnTo>
                  <a:lnTo>
                    <a:pt x="270" y="305"/>
                  </a:lnTo>
                  <a:lnTo>
                    <a:pt x="273" y="308"/>
                  </a:lnTo>
                  <a:lnTo>
                    <a:pt x="273" y="312"/>
                  </a:lnTo>
                  <a:lnTo>
                    <a:pt x="268" y="316"/>
                  </a:lnTo>
                  <a:lnTo>
                    <a:pt x="266" y="321"/>
                  </a:lnTo>
                  <a:lnTo>
                    <a:pt x="266" y="330"/>
                  </a:lnTo>
                  <a:lnTo>
                    <a:pt x="270" y="338"/>
                  </a:lnTo>
                  <a:lnTo>
                    <a:pt x="277" y="345"/>
                  </a:lnTo>
                  <a:lnTo>
                    <a:pt x="290" y="358"/>
                  </a:lnTo>
                  <a:lnTo>
                    <a:pt x="297" y="369"/>
                  </a:lnTo>
                  <a:lnTo>
                    <a:pt x="301" y="374"/>
                  </a:lnTo>
                  <a:lnTo>
                    <a:pt x="306" y="378"/>
                  </a:lnTo>
                  <a:lnTo>
                    <a:pt x="308" y="382"/>
                  </a:lnTo>
                  <a:lnTo>
                    <a:pt x="306" y="389"/>
                  </a:lnTo>
                  <a:lnTo>
                    <a:pt x="303" y="396"/>
                  </a:lnTo>
                  <a:lnTo>
                    <a:pt x="301" y="400"/>
                  </a:lnTo>
                  <a:lnTo>
                    <a:pt x="301" y="404"/>
                  </a:lnTo>
                  <a:lnTo>
                    <a:pt x="303" y="407"/>
                  </a:lnTo>
                  <a:lnTo>
                    <a:pt x="308" y="409"/>
                  </a:lnTo>
                  <a:lnTo>
                    <a:pt x="310" y="411"/>
                  </a:lnTo>
                  <a:lnTo>
                    <a:pt x="310" y="411"/>
                  </a:lnTo>
                  <a:lnTo>
                    <a:pt x="310" y="411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183114" y="1284035"/>
              <a:ext cx="1602289" cy="1098030"/>
            </a:xfrm>
            <a:custGeom>
              <a:avLst/>
              <a:gdLst/>
              <a:ahLst/>
              <a:cxnLst>
                <a:cxn ang="0">
                  <a:pos x="691" y="640"/>
                </a:cxn>
                <a:cxn ang="0">
                  <a:pos x="691" y="576"/>
                </a:cxn>
                <a:cxn ang="0">
                  <a:pos x="774" y="550"/>
                </a:cxn>
                <a:cxn ang="0">
                  <a:pos x="781" y="481"/>
                </a:cxn>
                <a:cxn ang="0">
                  <a:pos x="788" y="429"/>
                </a:cxn>
                <a:cxn ang="0">
                  <a:pos x="785" y="396"/>
                </a:cxn>
                <a:cxn ang="0">
                  <a:pos x="783" y="356"/>
                </a:cxn>
                <a:cxn ang="0">
                  <a:pos x="799" y="312"/>
                </a:cxn>
                <a:cxn ang="0">
                  <a:pos x="781" y="270"/>
                </a:cxn>
                <a:cxn ang="0">
                  <a:pos x="719" y="310"/>
                </a:cxn>
                <a:cxn ang="0">
                  <a:pos x="673" y="356"/>
                </a:cxn>
                <a:cxn ang="0">
                  <a:pos x="607" y="380"/>
                </a:cxn>
                <a:cxn ang="0">
                  <a:pos x="574" y="354"/>
                </a:cxn>
                <a:cxn ang="0">
                  <a:pos x="559" y="317"/>
                </a:cxn>
                <a:cxn ang="0">
                  <a:pos x="537" y="297"/>
                </a:cxn>
                <a:cxn ang="0">
                  <a:pos x="477" y="266"/>
                </a:cxn>
                <a:cxn ang="0">
                  <a:pos x="427" y="264"/>
                </a:cxn>
                <a:cxn ang="0">
                  <a:pos x="367" y="248"/>
                </a:cxn>
                <a:cxn ang="0">
                  <a:pos x="350" y="211"/>
                </a:cxn>
                <a:cxn ang="0">
                  <a:pos x="314" y="152"/>
                </a:cxn>
                <a:cxn ang="0">
                  <a:pos x="277" y="101"/>
                </a:cxn>
                <a:cxn ang="0">
                  <a:pos x="240" y="46"/>
                </a:cxn>
                <a:cxn ang="0">
                  <a:pos x="218" y="22"/>
                </a:cxn>
                <a:cxn ang="0">
                  <a:pos x="138" y="11"/>
                </a:cxn>
                <a:cxn ang="0">
                  <a:pos x="26" y="20"/>
                </a:cxn>
                <a:cxn ang="0">
                  <a:pos x="22" y="53"/>
                </a:cxn>
                <a:cxn ang="0">
                  <a:pos x="28" y="112"/>
                </a:cxn>
                <a:cxn ang="0">
                  <a:pos x="55" y="95"/>
                </a:cxn>
                <a:cxn ang="0">
                  <a:pos x="83" y="119"/>
                </a:cxn>
                <a:cxn ang="0">
                  <a:pos x="105" y="174"/>
                </a:cxn>
                <a:cxn ang="0">
                  <a:pos x="147" y="187"/>
                </a:cxn>
                <a:cxn ang="0">
                  <a:pos x="185" y="169"/>
                </a:cxn>
                <a:cxn ang="0">
                  <a:pos x="213" y="143"/>
                </a:cxn>
                <a:cxn ang="0">
                  <a:pos x="273" y="169"/>
                </a:cxn>
                <a:cxn ang="0">
                  <a:pos x="268" y="204"/>
                </a:cxn>
                <a:cxn ang="0">
                  <a:pos x="255" y="279"/>
                </a:cxn>
                <a:cxn ang="0">
                  <a:pos x="264" y="323"/>
                </a:cxn>
                <a:cxn ang="0">
                  <a:pos x="244" y="367"/>
                </a:cxn>
                <a:cxn ang="0">
                  <a:pos x="224" y="402"/>
                </a:cxn>
                <a:cxn ang="0">
                  <a:pos x="185" y="455"/>
                </a:cxn>
                <a:cxn ang="0">
                  <a:pos x="152" y="523"/>
                </a:cxn>
                <a:cxn ang="0">
                  <a:pos x="209" y="556"/>
                </a:cxn>
                <a:cxn ang="0">
                  <a:pos x="207" y="565"/>
                </a:cxn>
                <a:cxn ang="0">
                  <a:pos x="189" y="594"/>
                </a:cxn>
                <a:cxn ang="0">
                  <a:pos x="248" y="591"/>
                </a:cxn>
                <a:cxn ang="0">
                  <a:pos x="292" y="646"/>
                </a:cxn>
                <a:cxn ang="0">
                  <a:pos x="341" y="633"/>
                </a:cxn>
                <a:cxn ang="0">
                  <a:pos x="385" y="648"/>
                </a:cxn>
                <a:cxn ang="0">
                  <a:pos x="442" y="648"/>
                </a:cxn>
                <a:cxn ang="0">
                  <a:pos x="477" y="673"/>
                </a:cxn>
                <a:cxn ang="0">
                  <a:pos x="506" y="708"/>
                </a:cxn>
                <a:cxn ang="0">
                  <a:pos x="510" y="664"/>
                </a:cxn>
                <a:cxn ang="0">
                  <a:pos x="548" y="708"/>
                </a:cxn>
                <a:cxn ang="0">
                  <a:pos x="590" y="730"/>
                </a:cxn>
                <a:cxn ang="0">
                  <a:pos x="616" y="697"/>
                </a:cxn>
                <a:cxn ang="0">
                  <a:pos x="640" y="690"/>
                </a:cxn>
                <a:cxn ang="0">
                  <a:pos x="667" y="701"/>
                </a:cxn>
                <a:cxn ang="0">
                  <a:pos x="711" y="706"/>
                </a:cxn>
              </a:cxnLst>
              <a:rect l="0" t="0" r="r" b="b"/>
              <a:pathLst>
                <a:path w="801" h="732">
                  <a:moveTo>
                    <a:pt x="715" y="708"/>
                  </a:moveTo>
                  <a:lnTo>
                    <a:pt x="711" y="701"/>
                  </a:lnTo>
                  <a:lnTo>
                    <a:pt x="704" y="692"/>
                  </a:lnTo>
                  <a:lnTo>
                    <a:pt x="700" y="681"/>
                  </a:lnTo>
                  <a:lnTo>
                    <a:pt x="700" y="673"/>
                  </a:lnTo>
                  <a:lnTo>
                    <a:pt x="700" y="664"/>
                  </a:lnTo>
                  <a:lnTo>
                    <a:pt x="700" y="655"/>
                  </a:lnTo>
                  <a:lnTo>
                    <a:pt x="695" y="646"/>
                  </a:lnTo>
                  <a:lnTo>
                    <a:pt x="691" y="640"/>
                  </a:lnTo>
                  <a:lnTo>
                    <a:pt x="682" y="622"/>
                  </a:lnTo>
                  <a:lnTo>
                    <a:pt x="673" y="611"/>
                  </a:lnTo>
                  <a:lnTo>
                    <a:pt x="669" y="609"/>
                  </a:lnTo>
                  <a:lnTo>
                    <a:pt x="667" y="602"/>
                  </a:lnTo>
                  <a:lnTo>
                    <a:pt x="669" y="598"/>
                  </a:lnTo>
                  <a:lnTo>
                    <a:pt x="673" y="594"/>
                  </a:lnTo>
                  <a:lnTo>
                    <a:pt x="680" y="589"/>
                  </a:lnTo>
                  <a:lnTo>
                    <a:pt x="686" y="585"/>
                  </a:lnTo>
                  <a:lnTo>
                    <a:pt x="691" y="576"/>
                  </a:lnTo>
                  <a:lnTo>
                    <a:pt x="695" y="565"/>
                  </a:lnTo>
                  <a:lnTo>
                    <a:pt x="697" y="556"/>
                  </a:lnTo>
                  <a:lnTo>
                    <a:pt x="700" y="552"/>
                  </a:lnTo>
                  <a:lnTo>
                    <a:pt x="704" y="552"/>
                  </a:lnTo>
                  <a:lnTo>
                    <a:pt x="708" y="554"/>
                  </a:lnTo>
                  <a:lnTo>
                    <a:pt x="735" y="556"/>
                  </a:lnTo>
                  <a:lnTo>
                    <a:pt x="761" y="554"/>
                  </a:lnTo>
                  <a:lnTo>
                    <a:pt x="768" y="552"/>
                  </a:lnTo>
                  <a:lnTo>
                    <a:pt x="774" y="550"/>
                  </a:lnTo>
                  <a:lnTo>
                    <a:pt x="777" y="545"/>
                  </a:lnTo>
                  <a:lnTo>
                    <a:pt x="777" y="541"/>
                  </a:lnTo>
                  <a:lnTo>
                    <a:pt x="772" y="534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4" y="514"/>
                  </a:lnTo>
                  <a:lnTo>
                    <a:pt x="779" y="501"/>
                  </a:lnTo>
                  <a:lnTo>
                    <a:pt x="781" y="488"/>
                  </a:lnTo>
                  <a:lnTo>
                    <a:pt x="781" y="481"/>
                  </a:lnTo>
                  <a:lnTo>
                    <a:pt x="785" y="475"/>
                  </a:lnTo>
                  <a:lnTo>
                    <a:pt x="788" y="470"/>
                  </a:lnTo>
                  <a:lnTo>
                    <a:pt x="788" y="466"/>
                  </a:lnTo>
                  <a:lnTo>
                    <a:pt x="788" y="464"/>
                  </a:lnTo>
                  <a:lnTo>
                    <a:pt x="785" y="459"/>
                  </a:lnTo>
                  <a:lnTo>
                    <a:pt x="785" y="455"/>
                  </a:lnTo>
                  <a:lnTo>
                    <a:pt x="790" y="448"/>
                  </a:lnTo>
                  <a:lnTo>
                    <a:pt x="790" y="440"/>
                  </a:lnTo>
                  <a:lnTo>
                    <a:pt x="788" y="429"/>
                  </a:lnTo>
                  <a:lnTo>
                    <a:pt x="785" y="424"/>
                  </a:lnTo>
                  <a:lnTo>
                    <a:pt x="783" y="422"/>
                  </a:lnTo>
                  <a:lnTo>
                    <a:pt x="783" y="418"/>
                  </a:lnTo>
                  <a:lnTo>
                    <a:pt x="785" y="415"/>
                  </a:lnTo>
                  <a:lnTo>
                    <a:pt x="790" y="413"/>
                  </a:lnTo>
                  <a:lnTo>
                    <a:pt x="790" y="409"/>
                  </a:lnTo>
                  <a:lnTo>
                    <a:pt x="790" y="404"/>
                  </a:lnTo>
                  <a:lnTo>
                    <a:pt x="788" y="400"/>
                  </a:lnTo>
                  <a:lnTo>
                    <a:pt x="785" y="396"/>
                  </a:lnTo>
                  <a:lnTo>
                    <a:pt x="783" y="391"/>
                  </a:lnTo>
                  <a:lnTo>
                    <a:pt x="783" y="385"/>
                  </a:lnTo>
                  <a:lnTo>
                    <a:pt x="783" y="380"/>
                  </a:lnTo>
                  <a:lnTo>
                    <a:pt x="788" y="378"/>
                  </a:lnTo>
                  <a:lnTo>
                    <a:pt x="788" y="374"/>
                  </a:lnTo>
                  <a:lnTo>
                    <a:pt x="788" y="371"/>
                  </a:lnTo>
                  <a:lnTo>
                    <a:pt x="785" y="367"/>
                  </a:lnTo>
                  <a:lnTo>
                    <a:pt x="783" y="363"/>
                  </a:lnTo>
                  <a:lnTo>
                    <a:pt x="783" y="356"/>
                  </a:lnTo>
                  <a:lnTo>
                    <a:pt x="783" y="350"/>
                  </a:lnTo>
                  <a:lnTo>
                    <a:pt x="788" y="345"/>
                  </a:lnTo>
                  <a:lnTo>
                    <a:pt x="792" y="341"/>
                  </a:lnTo>
                  <a:lnTo>
                    <a:pt x="796" y="339"/>
                  </a:lnTo>
                  <a:lnTo>
                    <a:pt x="801" y="334"/>
                  </a:lnTo>
                  <a:lnTo>
                    <a:pt x="801" y="328"/>
                  </a:lnTo>
                  <a:lnTo>
                    <a:pt x="801" y="321"/>
                  </a:lnTo>
                  <a:lnTo>
                    <a:pt x="801" y="317"/>
                  </a:lnTo>
                  <a:lnTo>
                    <a:pt x="799" y="312"/>
                  </a:lnTo>
                  <a:lnTo>
                    <a:pt x="794" y="310"/>
                  </a:lnTo>
                  <a:lnTo>
                    <a:pt x="790" y="303"/>
                  </a:lnTo>
                  <a:lnTo>
                    <a:pt x="785" y="299"/>
                  </a:lnTo>
                  <a:lnTo>
                    <a:pt x="783" y="295"/>
                  </a:lnTo>
                  <a:lnTo>
                    <a:pt x="783" y="290"/>
                  </a:lnTo>
                  <a:lnTo>
                    <a:pt x="785" y="284"/>
                  </a:lnTo>
                  <a:lnTo>
                    <a:pt x="785" y="279"/>
                  </a:lnTo>
                  <a:lnTo>
                    <a:pt x="783" y="275"/>
                  </a:lnTo>
                  <a:lnTo>
                    <a:pt x="781" y="270"/>
                  </a:lnTo>
                  <a:lnTo>
                    <a:pt x="772" y="268"/>
                  </a:lnTo>
                  <a:lnTo>
                    <a:pt x="766" y="270"/>
                  </a:lnTo>
                  <a:lnTo>
                    <a:pt x="759" y="273"/>
                  </a:lnTo>
                  <a:lnTo>
                    <a:pt x="750" y="281"/>
                  </a:lnTo>
                  <a:lnTo>
                    <a:pt x="735" y="292"/>
                  </a:lnTo>
                  <a:lnTo>
                    <a:pt x="726" y="301"/>
                  </a:lnTo>
                  <a:lnTo>
                    <a:pt x="726" y="306"/>
                  </a:lnTo>
                  <a:lnTo>
                    <a:pt x="722" y="308"/>
                  </a:lnTo>
                  <a:lnTo>
                    <a:pt x="719" y="310"/>
                  </a:lnTo>
                  <a:lnTo>
                    <a:pt x="715" y="310"/>
                  </a:lnTo>
                  <a:lnTo>
                    <a:pt x="706" y="314"/>
                  </a:lnTo>
                  <a:lnTo>
                    <a:pt x="697" y="321"/>
                  </a:lnTo>
                  <a:lnTo>
                    <a:pt x="686" y="332"/>
                  </a:lnTo>
                  <a:lnTo>
                    <a:pt x="682" y="339"/>
                  </a:lnTo>
                  <a:lnTo>
                    <a:pt x="682" y="343"/>
                  </a:lnTo>
                  <a:lnTo>
                    <a:pt x="680" y="350"/>
                  </a:lnTo>
                  <a:lnTo>
                    <a:pt x="678" y="354"/>
                  </a:lnTo>
                  <a:lnTo>
                    <a:pt x="673" y="356"/>
                  </a:lnTo>
                  <a:lnTo>
                    <a:pt x="660" y="358"/>
                  </a:lnTo>
                  <a:lnTo>
                    <a:pt x="645" y="365"/>
                  </a:lnTo>
                  <a:lnTo>
                    <a:pt x="636" y="369"/>
                  </a:lnTo>
                  <a:lnTo>
                    <a:pt x="629" y="369"/>
                  </a:lnTo>
                  <a:lnTo>
                    <a:pt x="625" y="367"/>
                  </a:lnTo>
                  <a:lnTo>
                    <a:pt x="620" y="369"/>
                  </a:lnTo>
                  <a:lnTo>
                    <a:pt x="614" y="371"/>
                  </a:lnTo>
                  <a:lnTo>
                    <a:pt x="609" y="376"/>
                  </a:lnTo>
                  <a:lnTo>
                    <a:pt x="607" y="380"/>
                  </a:lnTo>
                  <a:lnTo>
                    <a:pt x="603" y="380"/>
                  </a:lnTo>
                  <a:lnTo>
                    <a:pt x="598" y="380"/>
                  </a:lnTo>
                  <a:lnTo>
                    <a:pt x="598" y="376"/>
                  </a:lnTo>
                  <a:lnTo>
                    <a:pt x="596" y="369"/>
                  </a:lnTo>
                  <a:lnTo>
                    <a:pt x="592" y="365"/>
                  </a:lnTo>
                  <a:lnTo>
                    <a:pt x="587" y="361"/>
                  </a:lnTo>
                  <a:lnTo>
                    <a:pt x="581" y="358"/>
                  </a:lnTo>
                  <a:lnTo>
                    <a:pt x="576" y="356"/>
                  </a:lnTo>
                  <a:lnTo>
                    <a:pt x="574" y="354"/>
                  </a:lnTo>
                  <a:lnTo>
                    <a:pt x="572" y="350"/>
                  </a:lnTo>
                  <a:lnTo>
                    <a:pt x="574" y="345"/>
                  </a:lnTo>
                  <a:lnTo>
                    <a:pt x="579" y="341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4" y="323"/>
                  </a:lnTo>
                  <a:lnTo>
                    <a:pt x="570" y="323"/>
                  </a:lnTo>
                  <a:lnTo>
                    <a:pt x="563" y="319"/>
                  </a:lnTo>
                  <a:lnTo>
                    <a:pt x="559" y="317"/>
                  </a:lnTo>
                  <a:lnTo>
                    <a:pt x="557" y="314"/>
                  </a:lnTo>
                  <a:lnTo>
                    <a:pt x="557" y="310"/>
                  </a:lnTo>
                  <a:lnTo>
                    <a:pt x="554" y="306"/>
                  </a:lnTo>
                  <a:lnTo>
                    <a:pt x="554" y="297"/>
                  </a:lnTo>
                  <a:lnTo>
                    <a:pt x="552" y="292"/>
                  </a:lnTo>
                  <a:lnTo>
                    <a:pt x="550" y="290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7"/>
                  </a:lnTo>
                  <a:lnTo>
                    <a:pt x="530" y="297"/>
                  </a:lnTo>
                  <a:lnTo>
                    <a:pt x="524" y="292"/>
                  </a:lnTo>
                  <a:lnTo>
                    <a:pt x="513" y="279"/>
                  </a:lnTo>
                  <a:lnTo>
                    <a:pt x="502" y="273"/>
                  </a:lnTo>
                  <a:lnTo>
                    <a:pt x="493" y="270"/>
                  </a:lnTo>
                  <a:lnTo>
                    <a:pt x="486" y="266"/>
                  </a:lnTo>
                  <a:lnTo>
                    <a:pt x="484" y="264"/>
                  </a:lnTo>
                  <a:lnTo>
                    <a:pt x="480" y="264"/>
                  </a:lnTo>
                  <a:lnTo>
                    <a:pt x="477" y="266"/>
                  </a:lnTo>
                  <a:lnTo>
                    <a:pt x="475" y="268"/>
                  </a:lnTo>
                  <a:lnTo>
                    <a:pt x="471" y="270"/>
                  </a:lnTo>
                  <a:lnTo>
                    <a:pt x="466" y="270"/>
                  </a:lnTo>
                  <a:lnTo>
                    <a:pt x="460" y="270"/>
                  </a:lnTo>
                  <a:lnTo>
                    <a:pt x="453" y="268"/>
                  </a:lnTo>
                  <a:lnTo>
                    <a:pt x="446" y="264"/>
                  </a:lnTo>
                  <a:lnTo>
                    <a:pt x="438" y="262"/>
                  </a:lnTo>
                  <a:lnTo>
                    <a:pt x="433" y="262"/>
                  </a:lnTo>
                  <a:lnTo>
                    <a:pt x="427" y="264"/>
                  </a:lnTo>
                  <a:lnTo>
                    <a:pt x="424" y="266"/>
                  </a:lnTo>
                  <a:lnTo>
                    <a:pt x="420" y="268"/>
                  </a:lnTo>
                  <a:lnTo>
                    <a:pt x="413" y="270"/>
                  </a:lnTo>
                  <a:lnTo>
                    <a:pt x="407" y="273"/>
                  </a:lnTo>
                  <a:lnTo>
                    <a:pt x="398" y="270"/>
                  </a:lnTo>
                  <a:lnTo>
                    <a:pt x="389" y="268"/>
                  </a:lnTo>
                  <a:lnTo>
                    <a:pt x="383" y="266"/>
                  </a:lnTo>
                  <a:lnTo>
                    <a:pt x="378" y="259"/>
                  </a:lnTo>
                  <a:lnTo>
                    <a:pt x="367" y="248"/>
                  </a:lnTo>
                  <a:lnTo>
                    <a:pt x="365" y="242"/>
                  </a:lnTo>
                  <a:lnTo>
                    <a:pt x="367" y="235"/>
                  </a:lnTo>
                  <a:lnTo>
                    <a:pt x="367" y="229"/>
                  </a:lnTo>
                  <a:lnTo>
                    <a:pt x="367" y="224"/>
                  </a:lnTo>
                  <a:lnTo>
                    <a:pt x="363" y="222"/>
                  </a:lnTo>
                  <a:lnTo>
                    <a:pt x="358" y="222"/>
                  </a:lnTo>
                  <a:lnTo>
                    <a:pt x="354" y="220"/>
                  </a:lnTo>
                  <a:lnTo>
                    <a:pt x="352" y="215"/>
                  </a:lnTo>
                  <a:lnTo>
                    <a:pt x="350" y="211"/>
                  </a:lnTo>
                  <a:lnTo>
                    <a:pt x="350" y="202"/>
                  </a:lnTo>
                  <a:lnTo>
                    <a:pt x="347" y="196"/>
                  </a:lnTo>
                  <a:lnTo>
                    <a:pt x="343" y="187"/>
                  </a:lnTo>
                  <a:lnTo>
                    <a:pt x="336" y="180"/>
                  </a:lnTo>
                  <a:lnTo>
                    <a:pt x="330" y="176"/>
                  </a:lnTo>
                  <a:lnTo>
                    <a:pt x="323" y="169"/>
                  </a:lnTo>
                  <a:lnTo>
                    <a:pt x="317" y="165"/>
                  </a:lnTo>
                  <a:lnTo>
                    <a:pt x="314" y="158"/>
                  </a:lnTo>
                  <a:lnTo>
                    <a:pt x="314" y="152"/>
                  </a:lnTo>
                  <a:lnTo>
                    <a:pt x="312" y="145"/>
                  </a:lnTo>
                  <a:lnTo>
                    <a:pt x="310" y="141"/>
                  </a:lnTo>
                  <a:lnTo>
                    <a:pt x="306" y="136"/>
                  </a:lnTo>
                  <a:lnTo>
                    <a:pt x="297" y="127"/>
                  </a:lnTo>
                  <a:lnTo>
                    <a:pt x="295" y="123"/>
                  </a:lnTo>
                  <a:lnTo>
                    <a:pt x="292" y="116"/>
                  </a:lnTo>
                  <a:lnTo>
                    <a:pt x="288" y="110"/>
                  </a:lnTo>
                  <a:lnTo>
                    <a:pt x="281" y="106"/>
                  </a:lnTo>
                  <a:lnTo>
                    <a:pt x="277" y="101"/>
                  </a:lnTo>
                  <a:lnTo>
                    <a:pt x="275" y="97"/>
                  </a:lnTo>
                  <a:lnTo>
                    <a:pt x="275" y="92"/>
                  </a:lnTo>
                  <a:lnTo>
                    <a:pt x="273" y="84"/>
                  </a:lnTo>
                  <a:lnTo>
                    <a:pt x="268" y="75"/>
                  </a:lnTo>
                  <a:lnTo>
                    <a:pt x="264" y="66"/>
                  </a:lnTo>
                  <a:lnTo>
                    <a:pt x="257" y="59"/>
                  </a:lnTo>
                  <a:lnTo>
                    <a:pt x="251" y="55"/>
                  </a:lnTo>
                  <a:lnTo>
                    <a:pt x="244" y="51"/>
                  </a:lnTo>
                  <a:lnTo>
                    <a:pt x="240" y="46"/>
                  </a:lnTo>
                  <a:lnTo>
                    <a:pt x="237" y="42"/>
                  </a:lnTo>
                  <a:lnTo>
                    <a:pt x="237" y="37"/>
                  </a:lnTo>
                  <a:lnTo>
                    <a:pt x="235" y="35"/>
                  </a:lnTo>
                  <a:lnTo>
                    <a:pt x="233" y="33"/>
                  </a:lnTo>
                  <a:lnTo>
                    <a:pt x="226" y="31"/>
                  </a:lnTo>
                  <a:lnTo>
                    <a:pt x="222" y="29"/>
                  </a:lnTo>
                  <a:lnTo>
                    <a:pt x="220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02" y="15"/>
                  </a:lnTo>
                  <a:lnTo>
                    <a:pt x="185" y="11"/>
                  </a:lnTo>
                  <a:lnTo>
                    <a:pt x="178" y="13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6" y="18"/>
                  </a:lnTo>
                  <a:lnTo>
                    <a:pt x="154" y="15"/>
                  </a:lnTo>
                  <a:lnTo>
                    <a:pt x="138" y="11"/>
                  </a:lnTo>
                  <a:lnTo>
                    <a:pt x="127" y="7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7" y="0"/>
                  </a:lnTo>
                  <a:lnTo>
                    <a:pt x="86" y="2"/>
                  </a:lnTo>
                  <a:lnTo>
                    <a:pt x="68" y="11"/>
                  </a:lnTo>
                  <a:lnTo>
                    <a:pt x="46" y="15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5" y="73"/>
                  </a:lnTo>
                  <a:lnTo>
                    <a:pt x="6" y="84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4" y="99"/>
                  </a:lnTo>
                  <a:lnTo>
                    <a:pt x="17" y="106"/>
                  </a:lnTo>
                  <a:lnTo>
                    <a:pt x="28" y="112"/>
                  </a:lnTo>
                  <a:lnTo>
                    <a:pt x="33" y="116"/>
                  </a:lnTo>
                  <a:lnTo>
                    <a:pt x="37" y="116"/>
                  </a:lnTo>
                  <a:lnTo>
                    <a:pt x="42" y="116"/>
                  </a:lnTo>
                  <a:lnTo>
                    <a:pt x="46" y="112"/>
                  </a:lnTo>
                  <a:lnTo>
                    <a:pt x="48" y="106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1"/>
                  </a:lnTo>
                  <a:lnTo>
                    <a:pt x="68" y="106"/>
                  </a:lnTo>
                  <a:lnTo>
                    <a:pt x="72" y="110"/>
                  </a:lnTo>
                  <a:lnTo>
                    <a:pt x="79" y="110"/>
                  </a:lnTo>
                  <a:lnTo>
                    <a:pt x="83" y="112"/>
                  </a:lnTo>
                  <a:lnTo>
                    <a:pt x="86" y="114"/>
                  </a:lnTo>
                  <a:lnTo>
                    <a:pt x="86" y="116"/>
                  </a:lnTo>
                  <a:lnTo>
                    <a:pt x="83" y="119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86" y="132"/>
                  </a:lnTo>
                  <a:lnTo>
                    <a:pt x="90" y="141"/>
                  </a:lnTo>
                  <a:lnTo>
                    <a:pt x="88" y="149"/>
                  </a:lnTo>
                  <a:lnTo>
                    <a:pt x="92" y="158"/>
                  </a:lnTo>
                  <a:lnTo>
                    <a:pt x="99" y="169"/>
                  </a:lnTo>
                  <a:lnTo>
                    <a:pt x="105" y="174"/>
                  </a:lnTo>
                  <a:lnTo>
                    <a:pt x="110" y="180"/>
                  </a:lnTo>
                  <a:lnTo>
                    <a:pt x="119" y="185"/>
                  </a:lnTo>
                  <a:lnTo>
                    <a:pt x="125" y="185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41" y="185"/>
                  </a:lnTo>
                  <a:lnTo>
                    <a:pt x="145" y="187"/>
                  </a:lnTo>
                  <a:lnTo>
                    <a:pt x="147" y="187"/>
                  </a:lnTo>
                  <a:lnTo>
                    <a:pt x="152" y="187"/>
                  </a:lnTo>
                  <a:lnTo>
                    <a:pt x="156" y="182"/>
                  </a:lnTo>
                  <a:lnTo>
                    <a:pt x="158" y="178"/>
                  </a:lnTo>
                  <a:lnTo>
                    <a:pt x="163" y="174"/>
                  </a:lnTo>
                  <a:lnTo>
                    <a:pt x="165" y="171"/>
                  </a:lnTo>
                  <a:lnTo>
                    <a:pt x="171" y="171"/>
                  </a:lnTo>
                  <a:lnTo>
                    <a:pt x="178" y="174"/>
                  </a:lnTo>
                  <a:lnTo>
                    <a:pt x="182" y="171"/>
                  </a:lnTo>
                  <a:lnTo>
                    <a:pt x="185" y="169"/>
                  </a:lnTo>
                  <a:lnTo>
                    <a:pt x="187" y="167"/>
                  </a:lnTo>
                  <a:lnTo>
                    <a:pt x="193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7" y="163"/>
                  </a:lnTo>
                  <a:lnTo>
                    <a:pt x="209" y="158"/>
                  </a:lnTo>
                  <a:lnTo>
                    <a:pt x="209" y="154"/>
                  </a:lnTo>
                  <a:lnTo>
                    <a:pt x="209" y="149"/>
                  </a:lnTo>
                  <a:lnTo>
                    <a:pt x="213" y="143"/>
                  </a:lnTo>
                  <a:lnTo>
                    <a:pt x="215" y="138"/>
                  </a:lnTo>
                  <a:lnTo>
                    <a:pt x="220" y="136"/>
                  </a:lnTo>
                  <a:lnTo>
                    <a:pt x="224" y="136"/>
                  </a:lnTo>
                  <a:lnTo>
                    <a:pt x="229" y="138"/>
                  </a:lnTo>
                  <a:lnTo>
                    <a:pt x="242" y="145"/>
                  </a:lnTo>
                  <a:lnTo>
                    <a:pt x="253" y="156"/>
                  </a:lnTo>
                  <a:lnTo>
                    <a:pt x="259" y="163"/>
                  </a:lnTo>
                  <a:lnTo>
                    <a:pt x="268" y="167"/>
                  </a:lnTo>
                  <a:lnTo>
                    <a:pt x="273" y="169"/>
                  </a:lnTo>
                  <a:lnTo>
                    <a:pt x="275" y="171"/>
                  </a:lnTo>
                  <a:lnTo>
                    <a:pt x="277" y="174"/>
                  </a:lnTo>
                  <a:lnTo>
                    <a:pt x="277" y="178"/>
                  </a:lnTo>
                  <a:lnTo>
                    <a:pt x="275" y="185"/>
                  </a:lnTo>
                  <a:lnTo>
                    <a:pt x="273" y="189"/>
                  </a:lnTo>
                  <a:lnTo>
                    <a:pt x="270" y="193"/>
                  </a:lnTo>
                  <a:lnTo>
                    <a:pt x="268" y="198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0" y="213"/>
                  </a:lnTo>
                  <a:lnTo>
                    <a:pt x="268" y="218"/>
                  </a:lnTo>
                  <a:lnTo>
                    <a:pt x="266" y="222"/>
                  </a:lnTo>
                  <a:lnTo>
                    <a:pt x="262" y="229"/>
                  </a:lnTo>
                  <a:lnTo>
                    <a:pt x="259" y="237"/>
                  </a:lnTo>
                  <a:lnTo>
                    <a:pt x="255" y="251"/>
                  </a:lnTo>
                  <a:lnTo>
                    <a:pt x="253" y="266"/>
                  </a:lnTo>
                  <a:lnTo>
                    <a:pt x="255" y="27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9"/>
                  </a:lnTo>
                  <a:lnTo>
                    <a:pt x="255" y="301"/>
                  </a:lnTo>
                  <a:lnTo>
                    <a:pt x="259" y="303"/>
                  </a:lnTo>
                  <a:lnTo>
                    <a:pt x="262" y="308"/>
                  </a:lnTo>
                  <a:lnTo>
                    <a:pt x="264" y="310"/>
                  </a:lnTo>
                  <a:lnTo>
                    <a:pt x="264" y="317"/>
                  </a:lnTo>
                  <a:lnTo>
                    <a:pt x="264" y="323"/>
                  </a:lnTo>
                  <a:lnTo>
                    <a:pt x="264" y="328"/>
                  </a:lnTo>
                  <a:lnTo>
                    <a:pt x="262" y="334"/>
                  </a:lnTo>
                  <a:lnTo>
                    <a:pt x="259" y="339"/>
                  </a:lnTo>
                  <a:lnTo>
                    <a:pt x="255" y="341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44" y="347"/>
                  </a:lnTo>
                  <a:lnTo>
                    <a:pt x="244" y="354"/>
                  </a:lnTo>
                  <a:lnTo>
                    <a:pt x="244" y="367"/>
                  </a:lnTo>
                  <a:lnTo>
                    <a:pt x="242" y="380"/>
                  </a:lnTo>
                  <a:lnTo>
                    <a:pt x="242" y="389"/>
                  </a:lnTo>
                  <a:lnTo>
                    <a:pt x="242" y="402"/>
                  </a:lnTo>
                  <a:lnTo>
                    <a:pt x="244" y="418"/>
                  </a:lnTo>
                  <a:lnTo>
                    <a:pt x="244" y="424"/>
                  </a:lnTo>
                  <a:lnTo>
                    <a:pt x="237" y="420"/>
                  </a:lnTo>
                  <a:lnTo>
                    <a:pt x="231" y="411"/>
                  </a:lnTo>
                  <a:lnTo>
                    <a:pt x="229" y="404"/>
                  </a:lnTo>
                  <a:lnTo>
                    <a:pt x="224" y="402"/>
                  </a:lnTo>
                  <a:lnTo>
                    <a:pt x="222" y="402"/>
                  </a:lnTo>
                  <a:lnTo>
                    <a:pt x="220" y="407"/>
                  </a:lnTo>
                  <a:lnTo>
                    <a:pt x="207" y="424"/>
                  </a:lnTo>
                  <a:lnTo>
                    <a:pt x="200" y="437"/>
                  </a:lnTo>
                  <a:lnTo>
                    <a:pt x="200" y="442"/>
                  </a:lnTo>
                  <a:lnTo>
                    <a:pt x="198" y="444"/>
                  </a:lnTo>
                  <a:lnTo>
                    <a:pt x="196" y="446"/>
                  </a:lnTo>
                  <a:lnTo>
                    <a:pt x="193" y="448"/>
                  </a:lnTo>
                  <a:lnTo>
                    <a:pt x="185" y="455"/>
                  </a:lnTo>
                  <a:lnTo>
                    <a:pt x="180" y="464"/>
                  </a:lnTo>
                  <a:lnTo>
                    <a:pt x="178" y="470"/>
                  </a:lnTo>
                  <a:lnTo>
                    <a:pt x="169" y="479"/>
                  </a:lnTo>
                  <a:lnTo>
                    <a:pt x="163" y="486"/>
                  </a:lnTo>
                  <a:lnTo>
                    <a:pt x="156" y="492"/>
                  </a:lnTo>
                  <a:lnTo>
                    <a:pt x="149" y="501"/>
                  </a:lnTo>
                  <a:lnTo>
                    <a:pt x="147" y="508"/>
                  </a:lnTo>
                  <a:lnTo>
                    <a:pt x="147" y="517"/>
                  </a:lnTo>
                  <a:lnTo>
                    <a:pt x="152" y="523"/>
                  </a:lnTo>
                  <a:lnTo>
                    <a:pt x="156" y="528"/>
                  </a:lnTo>
                  <a:lnTo>
                    <a:pt x="163" y="532"/>
                  </a:lnTo>
                  <a:lnTo>
                    <a:pt x="171" y="534"/>
                  </a:lnTo>
                  <a:lnTo>
                    <a:pt x="176" y="541"/>
                  </a:lnTo>
                  <a:lnTo>
                    <a:pt x="187" y="550"/>
                  </a:lnTo>
                  <a:lnTo>
                    <a:pt x="198" y="554"/>
                  </a:lnTo>
                  <a:lnTo>
                    <a:pt x="202" y="556"/>
                  </a:lnTo>
                  <a:lnTo>
                    <a:pt x="207" y="556"/>
                  </a:lnTo>
                  <a:lnTo>
                    <a:pt x="209" y="556"/>
                  </a:lnTo>
                  <a:lnTo>
                    <a:pt x="211" y="554"/>
                  </a:lnTo>
                  <a:lnTo>
                    <a:pt x="213" y="550"/>
                  </a:lnTo>
                  <a:lnTo>
                    <a:pt x="213" y="547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5" y="554"/>
                  </a:lnTo>
                  <a:lnTo>
                    <a:pt x="213" y="558"/>
                  </a:lnTo>
                  <a:lnTo>
                    <a:pt x="211" y="563"/>
                  </a:lnTo>
                  <a:lnTo>
                    <a:pt x="207" y="565"/>
                  </a:lnTo>
                  <a:lnTo>
                    <a:pt x="202" y="565"/>
                  </a:lnTo>
                  <a:lnTo>
                    <a:pt x="198" y="563"/>
                  </a:lnTo>
                  <a:lnTo>
                    <a:pt x="196" y="565"/>
                  </a:lnTo>
                  <a:lnTo>
                    <a:pt x="193" y="565"/>
                  </a:lnTo>
                  <a:lnTo>
                    <a:pt x="191" y="567"/>
                  </a:lnTo>
                  <a:lnTo>
                    <a:pt x="191" y="572"/>
                  </a:lnTo>
                  <a:lnTo>
                    <a:pt x="191" y="580"/>
                  </a:lnTo>
                  <a:lnTo>
                    <a:pt x="189" y="587"/>
                  </a:lnTo>
                  <a:lnTo>
                    <a:pt x="189" y="594"/>
                  </a:lnTo>
                  <a:lnTo>
                    <a:pt x="191" y="596"/>
                  </a:lnTo>
                  <a:lnTo>
                    <a:pt x="200" y="598"/>
                  </a:lnTo>
                  <a:lnTo>
                    <a:pt x="202" y="600"/>
                  </a:lnTo>
                  <a:lnTo>
                    <a:pt x="207" y="596"/>
                  </a:lnTo>
                  <a:lnTo>
                    <a:pt x="220" y="591"/>
                  </a:lnTo>
                  <a:lnTo>
                    <a:pt x="229" y="591"/>
                  </a:lnTo>
                  <a:lnTo>
                    <a:pt x="235" y="589"/>
                  </a:lnTo>
                  <a:lnTo>
                    <a:pt x="242" y="587"/>
                  </a:lnTo>
                  <a:lnTo>
                    <a:pt x="248" y="591"/>
                  </a:lnTo>
                  <a:lnTo>
                    <a:pt x="253" y="596"/>
                  </a:lnTo>
                  <a:lnTo>
                    <a:pt x="253" y="602"/>
                  </a:lnTo>
                  <a:lnTo>
                    <a:pt x="257" y="615"/>
                  </a:lnTo>
                  <a:lnTo>
                    <a:pt x="264" y="624"/>
                  </a:lnTo>
                  <a:lnTo>
                    <a:pt x="268" y="631"/>
                  </a:lnTo>
                  <a:lnTo>
                    <a:pt x="279" y="637"/>
                  </a:lnTo>
                  <a:lnTo>
                    <a:pt x="284" y="642"/>
                  </a:lnTo>
                  <a:lnTo>
                    <a:pt x="288" y="646"/>
                  </a:lnTo>
                  <a:lnTo>
                    <a:pt x="292" y="646"/>
                  </a:lnTo>
                  <a:lnTo>
                    <a:pt x="297" y="644"/>
                  </a:lnTo>
                  <a:lnTo>
                    <a:pt x="303" y="642"/>
                  </a:lnTo>
                  <a:lnTo>
                    <a:pt x="310" y="637"/>
                  </a:lnTo>
                  <a:lnTo>
                    <a:pt x="317" y="635"/>
                  </a:lnTo>
                  <a:lnTo>
                    <a:pt x="321" y="637"/>
                  </a:lnTo>
                  <a:lnTo>
                    <a:pt x="328" y="637"/>
                  </a:lnTo>
                  <a:lnTo>
                    <a:pt x="332" y="640"/>
                  </a:lnTo>
                  <a:lnTo>
                    <a:pt x="339" y="637"/>
                  </a:lnTo>
                  <a:lnTo>
                    <a:pt x="341" y="633"/>
                  </a:lnTo>
                  <a:lnTo>
                    <a:pt x="345" y="631"/>
                  </a:lnTo>
                  <a:lnTo>
                    <a:pt x="352" y="629"/>
                  </a:lnTo>
                  <a:lnTo>
                    <a:pt x="354" y="629"/>
                  </a:lnTo>
                  <a:lnTo>
                    <a:pt x="358" y="629"/>
                  </a:lnTo>
                  <a:lnTo>
                    <a:pt x="361" y="631"/>
                  </a:lnTo>
                  <a:lnTo>
                    <a:pt x="363" y="633"/>
                  </a:lnTo>
                  <a:lnTo>
                    <a:pt x="367" y="642"/>
                  </a:lnTo>
                  <a:lnTo>
                    <a:pt x="376" y="646"/>
                  </a:lnTo>
                  <a:lnTo>
                    <a:pt x="385" y="648"/>
                  </a:lnTo>
                  <a:lnTo>
                    <a:pt x="394" y="644"/>
                  </a:lnTo>
                  <a:lnTo>
                    <a:pt x="402" y="640"/>
                  </a:lnTo>
                  <a:lnTo>
                    <a:pt x="407" y="637"/>
                  </a:lnTo>
                  <a:lnTo>
                    <a:pt x="413" y="635"/>
                  </a:lnTo>
                  <a:lnTo>
                    <a:pt x="420" y="637"/>
                  </a:lnTo>
                  <a:lnTo>
                    <a:pt x="429" y="637"/>
                  </a:lnTo>
                  <a:lnTo>
                    <a:pt x="433" y="640"/>
                  </a:lnTo>
                  <a:lnTo>
                    <a:pt x="438" y="642"/>
                  </a:lnTo>
                  <a:lnTo>
                    <a:pt x="442" y="648"/>
                  </a:lnTo>
                  <a:lnTo>
                    <a:pt x="444" y="657"/>
                  </a:lnTo>
                  <a:lnTo>
                    <a:pt x="444" y="666"/>
                  </a:lnTo>
                  <a:lnTo>
                    <a:pt x="446" y="670"/>
                  </a:lnTo>
                  <a:lnTo>
                    <a:pt x="449" y="673"/>
                  </a:lnTo>
                  <a:lnTo>
                    <a:pt x="451" y="675"/>
                  </a:lnTo>
                  <a:lnTo>
                    <a:pt x="458" y="675"/>
                  </a:lnTo>
                  <a:lnTo>
                    <a:pt x="469" y="673"/>
                  </a:lnTo>
                  <a:lnTo>
                    <a:pt x="475" y="670"/>
                  </a:lnTo>
                  <a:lnTo>
                    <a:pt x="477" y="673"/>
                  </a:lnTo>
                  <a:lnTo>
                    <a:pt x="480" y="677"/>
                  </a:lnTo>
                  <a:lnTo>
                    <a:pt x="480" y="684"/>
                  </a:lnTo>
                  <a:lnTo>
                    <a:pt x="480" y="688"/>
                  </a:lnTo>
                  <a:lnTo>
                    <a:pt x="482" y="690"/>
                  </a:lnTo>
                  <a:lnTo>
                    <a:pt x="486" y="697"/>
                  </a:lnTo>
                  <a:lnTo>
                    <a:pt x="493" y="701"/>
                  </a:lnTo>
                  <a:lnTo>
                    <a:pt x="497" y="708"/>
                  </a:lnTo>
                  <a:lnTo>
                    <a:pt x="502" y="710"/>
                  </a:lnTo>
                  <a:lnTo>
                    <a:pt x="506" y="708"/>
                  </a:lnTo>
                  <a:lnTo>
                    <a:pt x="515" y="706"/>
                  </a:lnTo>
                  <a:lnTo>
                    <a:pt x="517" y="701"/>
                  </a:lnTo>
                  <a:lnTo>
                    <a:pt x="519" y="697"/>
                  </a:lnTo>
                  <a:lnTo>
                    <a:pt x="515" y="690"/>
                  </a:lnTo>
                  <a:lnTo>
                    <a:pt x="510" y="681"/>
                  </a:lnTo>
                  <a:lnTo>
                    <a:pt x="508" y="673"/>
                  </a:lnTo>
                  <a:lnTo>
                    <a:pt x="508" y="670"/>
                  </a:lnTo>
                  <a:lnTo>
                    <a:pt x="508" y="666"/>
                  </a:lnTo>
                  <a:lnTo>
                    <a:pt x="510" y="664"/>
                  </a:lnTo>
                  <a:lnTo>
                    <a:pt x="513" y="664"/>
                  </a:lnTo>
                  <a:lnTo>
                    <a:pt x="521" y="664"/>
                  </a:lnTo>
                  <a:lnTo>
                    <a:pt x="526" y="664"/>
                  </a:lnTo>
                  <a:lnTo>
                    <a:pt x="528" y="668"/>
                  </a:lnTo>
                  <a:lnTo>
                    <a:pt x="530" y="677"/>
                  </a:lnTo>
                  <a:lnTo>
                    <a:pt x="532" y="686"/>
                  </a:lnTo>
                  <a:lnTo>
                    <a:pt x="537" y="695"/>
                  </a:lnTo>
                  <a:lnTo>
                    <a:pt x="541" y="703"/>
                  </a:lnTo>
                  <a:lnTo>
                    <a:pt x="548" y="708"/>
                  </a:lnTo>
                  <a:lnTo>
                    <a:pt x="552" y="710"/>
                  </a:lnTo>
                  <a:lnTo>
                    <a:pt x="557" y="710"/>
                  </a:lnTo>
                  <a:lnTo>
                    <a:pt x="559" y="710"/>
                  </a:lnTo>
                  <a:lnTo>
                    <a:pt x="561" y="717"/>
                  </a:lnTo>
                  <a:lnTo>
                    <a:pt x="568" y="723"/>
                  </a:lnTo>
                  <a:lnTo>
                    <a:pt x="572" y="728"/>
                  </a:lnTo>
                  <a:lnTo>
                    <a:pt x="576" y="732"/>
                  </a:lnTo>
                  <a:lnTo>
                    <a:pt x="583" y="732"/>
                  </a:lnTo>
                  <a:lnTo>
                    <a:pt x="590" y="730"/>
                  </a:lnTo>
                  <a:lnTo>
                    <a:pt x="592" y="725"/>
                  </a:lnTo>
                  <a:lnTo>
                    <a:pt x="592" y="721"/>
                  </a:lnTo>
                  <a:lnTo>
                    <a:pt x="592" y="717"/>
                  </a:lnTo>
                  <a:lnTo>
                    <a:pt x="594" y="712"/>
                  </a:lnTo>
                  <a:lnTo>
                    <a:pt x="596" y="706"/>
                  </a:lnTo>
                  <a:lnTo>
                    <a:pt x="601" y="701"/>
                  </a:lnTo>
                  <a:lnTo>
                    <a:pt x="607" y="699"/>
                  </a:lnTo>
                  <a:lnTo>
                    <a:pt x="612" y="699"/>
                  </a:lnTo>
                  <a:lnTo>
                    <a:pt x="616" y="697"/>
                  </a:lnTo>
                  <a:lnTo>
                    <a:pt x="618" y="695"/>
                  </a:lnTo>
                  <a:lnTo>
                    <a:pt x="620" y="690"/>
                  </a:lnTo>
                  <a:lnTo>
                    <a:pt x="625" y="686"/>
                  </a:lnTo>
                  <a:lnTo>
                    <a:pt x="627" y="684"/>
                  </a:lnTo>
                  <a:lnTo>
                    <a:pt x="629" y="684"/>
                  </a:lnTo>
                  <a:lnTo>
                    <a:pt x="631" y="686"/>
                  </a:lnTo>
                  <a:lnTo>
                    <a:pt x="634" y="690"/>
                  </a:lnTo>
                  <a:lnTo>
                    <a:pt x="636" y="690"/>
                  </a:lnTo>
                  <a:lnTo>
                    <a:pt x="640" y="690"/>
                  </a:lnTo>
                  <a:lnTo>
                    <a:pt x="642" y="688"/>
                  </a:lnTo>
                  <a:lnTo>
                    <a:pt x="645" y="684"/>
                  </a:lnTo>
                  <a:lnTo>
                    <a:pt x="649" y="684"/>
                  </a:lnTo>
                  <a:lnTo>
                    <a:pt x="651" y="686"/>
                  </a:lnTo>
                  <a:lnTo>
                    <a:pt x="656" y="690"/>
                  </a:lnTo>
                  <a:lnTo>
                    <a:pt x="658" y="697"/>
                  </a:lnTo>
                  <a:lnTo>
                    <a:pt x="658" y="699"/>
                  </a:lnTo>
                  <a:lnTo>
                    <a:pt x="662" y="699"/>
                  </a:lnTo>
                  <a:lnTo>
                    <a:pt x="667" y="701"/>
                  </a:lnTo>
                  <a:lnTo>
                    <a:pt x="673" y="701"/>
                  </a:lnTo>
                  <a:lnTo>
                    <a:pt x="678" y="701"/>
                  </a:lnTo>
                  <a:lnTo>
                    <a:pt x="680" y="703"/>
                  </a:lnTo>
                  <a:lnTo>
                    <a:pt x="684" y="708"/>
                  </a:lnTo>
                  <a:lnTo>
                    <a:pt x="689" y="710"/>
                  </a:lnTo>
                  <a:lnTo>
                    <a:pt x="693" y="712"/>
                  </a:lnTo>
                  <a:lnTo>
                    <a:pt x="695" y="710"/>
                  </a:lnTo>
                  <a:lnTo>
                    <a:pt x="700" y="708"/>
                  </a:lnTo>
                  <a:lnTo>
                    <a:pt x="711" y="706"/>
                  </a:lnTo>
                  <a:lnTo>
                    <a:pt x="715" y="708"/>
                  </a:lnTo>
                  <a:lnTo>
                    <a:pt x="715" y="708"/>
                  </a:lnTo>
                  <a:lnTo>
                    <a:pt x="715" y="708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849053" y="2907080"/>
              <a:ext cx="232042" cy="190506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72" y="112"/>
                </a:cxn>
                <a:cxn ang="0">
                  <a:pos x="70" y="123"/>
                </a:cxn>
                <a:cxn ang="0">
                  <a:pos x="63" y="127"/>
                </a:cxn>
                <a:cxn ang="0">
                  <a:pos x="55" y="120"/>
                </a:cxn>
                <a:cxn ang="0">
                  <a:pos x="41" y="118"/>
                </a:cxn>
                <a:cxn ang="0">
                  <a:pos x="33" y="120"/>
                </a:cxn>
                <a:cxn ang="0">
                  <a:pos x="26" y="123"/>
                </a:cxn>
                <a:cxn ang="0">
                  <a:pos x="8" y="116"/>
                </a:cxn>
                <a:cxn ang="0">
                  <a:pos x="0" y="112"/>
                </a:cxn>
                <a:cxn ang="0">
                  <a:pos x="0" y="105"/>
                </a:cxn>
                <a:cxn ang="0">
                  <a:pos x="4" y="90"/>
                </a:cxn>
                <a:cxn ang="0">
                  <a:pos x="8" y="76"/>
                </a:cxn>
                <a:cxn ang="0">
                  <a:pos x="17" y="72"/>
                </a:cxn>
                <a:cxn ang="0">
                  <a:pos x="26" y="65"/>
                </a:cxn>
                <a:cxn ang="0">
                  <a:pos x="24" y="57"/>
                </a:cxn>
                <a:cxn ang="0">
                  <a:pos x="22" y="41"/>
                </a:cxn>
                <a:cxn ang="0">
                  <a:pos x="30" y="26"/>
                </a:cxn>
                <a:cxn ang="0">
                  <a:pos x="35" y="17"/>
                </a:cxn>
                <a:cxn ang="0">
                  <a:pos x="48" y="11"/>
                </a:cxn>
                <a:cxn ang="0">
                  <a:pos x="57" y="2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85" y="17"/>
                </a:cxn>
                <a:cxn ang="0">
                  <a:pos x="92" y="17"/>
                </a:cxn>
                <a:cxn ang="0">
                  <a:pos x="110" y="17"/>
                </a:cxn>
                <a:cxn ang="0">
                  <a:pos x="116" y="22"/>
                </a:cxn>
                <a:cxn ang="0">
                  <a:pos x="116" y="26"/>
                </a:cxn>
                <a:cxn ang="0">
                  <a:pos x="110" y="30"/>
                </a:cxn>
                <a:cxn ang="0">
                  <a:pos x="105" y="37"/>
                </a:cxn>
                <a:cxn ang="0">
                  <a:pos x="114" y="52"/>
                </a:cxn>
                <a:cxn ang="0">
                  <a:pos x="116" y="59"/>
                </a:cxn>
                <a:cxn ang="0">
                  <a:pos x="103" y="70"/>
                </a:cxn>
                <a:cxn ang="0">
                  <a:pos x="90" y="74"/>
                </a:cxn>
                <a:cxn ang="0">
                  <a:pos x="83" y="76"/>
                </a:cxn>
                <a:cxn ang="0">
                  <a:pos x="81" y="81"/>
                </a:cxn>
                <a:cxn ang="0">
                  <a:pos x="90" y="90"/>
                </a:cxn>
                <a:cxn ang="0">
                  <a:pos x="94" y="96"/>
                </a:cxn>
                <a:cxn ang="0">
                  <a:pos x="90" y="107"/>
                </a:cxn>
                <a:cxn ang="0">
                  <a:pos x="88" y="109"/>
                </a:cxn>
              </a:cxnLst>
              <a:rect l="0" t="0" r="r" b="b"/>
              <a:pathLst>
                <a:path w="116" h="127">
                  <a:moveTo>
                    <a:pt x="88" y="109"/>
                  </a:moveTo>
                  <a:lnTo>
                    <a:pt x="81" y="109"/>
                  </a:lnTo>
                  <a:lnTo>
                    <a:pt x="77" y="109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55" y="120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17" y="120"/>
                  </a:lnTo>
                  <a:lnTo>
                    <a:pt x="8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0"/>
                  </a:lnTo>
                  <a:lnTo>
                    <a:pt x="6" y="83"/>
                  </a:lnTo>
                  <a:lnTo>
                    <a:pt x="8" y="76"/>
                  </a:lnTo>
                  <a:lnTo>
                    <a:pt x="13" y="74"/>
                  </a:lnTo>
                  <a:lnTo>
                    <a:pt x="17" y="72"/>
                  </a:lnTo>
                  <a:lnTo>
                    <a:pt x="22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2" y="41"/>
                  </a:lnTo>
                  <a:lnTo>
                    <a:pt x="26" y="32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101" y="17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7" y="41"/>
                  </a:lnTo>
                  <a:lnTo>
                    <a:pt x="114" y="52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0" y="63"/>
                  </a:lnTo>
                  <a:lnTo>
                    <a:pt x="103" y="70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3" y="85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0" y="107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025085" y="2988082"/>
              <a:ext cx="162030" cy="198005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4" y="44"/>
                </a:cxn>
                <a:cxn ang="0">
                  <a:pos x="24" y="36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6" y="7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4" y="20"/>
                </a:cxn>
                <a:cxn ang="0">
                  <a:pos x="41" y="25"/>
                </a:cxn>
                <a:cxn ang="0">
                  <a:pos x="44" y="29"/>
                </a:cxn>
                <a:cxn ang="0">
                  <a:pos x="48" y="36"/>
                </a:cxn>
                <a:cxn ang="0">
                  <a:pos x="52" y="40"/>
                </a:cxn>
                <a:cxn ang="0">
                  <a:pos x="61" y="47"/>
                </a:cxn>
                <a:cxn ang="0">
                  <a:pos x="68" y="53"/>
                </a:cxn>
                <a:cxn ang="0">
                  <a:pos x="68" y="58"/>
                </a:cxn>
                <a:cxn ang="0">
                  <a:pos x="68" y="60"/>
                </a:cxn>
                <a:cxn ang="0">
                  <a:pos x="70" y="62"/>
                </a:cxn>
                <a:cxn ang="0">
                  <a:pos x="74" y="62"/>
                </a:cxn>
                <a:cxn ang="0">
                  <a:pos x="79" y="69"/>
                </a:cxn>
                <a:cxn ang="0">
                  <a:pos x="81" y="75"/>
                </a:cxn>
                <a:cxn ang="0">
                  <a:pos x="74" y="80"/>
                </a:cxn>
                <a:cxn ang="0">
                  <a:pos x="68" y="84"/>
                </a:cxn>
                <a:cxn ang="0">
                  <a:pos x="61" y="93"/>
                </a:cxn>
                <a:cxn ang="0">
                  <a:pos x="55" y="99"/>
                </a:cxn>
                <a:cxn ang="0">
                  <a:pos x="52" y="113"/>
                </a:cxn>
                <a:cxn ang="0">
                  <a:pos x="55" y="130"/>
                </a:cxn>
                <a:cxn ang="0">
                  <a:pos x="48" y="132"/>
                </a:cxn>
                <a:cxn ang="0">
                  <a:pos x="39" y="130"/>
                </a:cxn>
                <a:cxn ang="0">
                  <a:pos x="35" y="126"/>
                </a:cxn>
                <a:cxn ang="0">
                  <a:pos x="33" y="121"/>
                </a:cxn>
                <a:cxn ang="0">
                  <a:pos x="28" y="121"/>
                </a:cxn>
                <a:cxn ang="0">
                  <a:pos x="26" y="126"/>
                </a:cxn>
                <a:cxn ang="0">
                  <a:pos x="24" y="128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7" y="128"/>
                </a:cxn>
                <a:cxn ang="0">
                  <a:pos x="13" y="124"/>
                </a:cxn>
                <a:cxn ang="0">
                  <a:pos x="8" y="119"/>
                </a:cxn>
                <a:cxn ang="0">
                  <a:pos x="6" y="115"/>
                </a:cxn>
                <a:cxn ang="0">
                  <a:pos x="2" y="110"/>
                </a:cxn>
                <a:cxn ang="0">
                  <a:pos x="0" y="106"/>
                </a:cxn>
                <a:cxn ang="0">
                  <a:pos x="2" y="102"/>
                </a:cxn>
                <a:cxn ang="0">
                  <a:pos x="6" y="97"/>
                </a:cxn>
                <a:cxn ang="0">
                  <a:pos x="6" y="93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2" y="75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2" y="58"/>
                </a:cxn>
                <a:cxn ang="0">
                  <a:pos x="0" y="55"/>
                </a:cxn>
                <a:cxn ang="0">
                  <a:pos x="6" y="5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81" h="132">
                  <a:moveTo>
                    <a:pt x="19" y="49"/>
                  </a:moveTo>
                  <a:lnTo>
                    <a:pt x="24" y="44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1" y="25"/>
                  </a:lnTo>
                  <a:lnTo>
                    <a:pt x="44" y="29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61" y="47"/>
                  </a:lnTo>
                  <a:lnTo>
                    <a:pt x="68" y="53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9" y="69"/>
                  </a:lnTo>
                  <a:lnTo>
                    <a:pt x="81" y="75"/>
                  </a:lnTo>
                  <a:lnTo>
                    <a:pt x="74" y="80"/>
                  </a:lnTo>
                  <a:lnTo>
                    <a:pt x="68" y="84"/>
                  </a:lnTo>
                  <a:lnTo>
                    <a:pt x="61" y="93"/>
                  </a:lnTo>
                  <a:lnTo>
                    <a:pt x="55" y="99"/>
                  </a:lnTo>
                  <a:lnTo>
                    <a:pt x="52" y="113"/>
                  </a:lnTo>
                  <a:lnTo>
                    <a:pt x="55" y="130"/>
                  </a:lnTo>
                  <a:lnTo>
                    <a:pt x="48" y="132"/>
                  </a:lnTo>
                  <a:lnTo>
                    <a:pt x="39" y="130"/>
                  </a:lnTo>
                  <a:lnTo>
                    <a:pt x="35" y="126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2" y="75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6" y="5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5923068" y="3001582"/>
              <a:ext cx="84015" cy="63002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29" y="40"/>
                </a:cxn>
                <a:cxn ang="0">
                  <a:pos x="35" y="35"/>
                </a:cxn>
                <a:cxn ang="0">
                  <a:pos x="40" y="29"/>
                </a:cxn>
                <a:cxn ang="0">
                  <a:pos x="42" y="22"/>
                </a:cxn>
                <a:cxn ang="0">
                  <a:pos x="40" y="13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5"/>
                </a:cxn>
                <a:cxn ang="0">
                  <a:pos x="13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2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887061" y="2976081"/>
              <a:ext cx="150028" cy="108003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25" y="46"/>
                </a:cxn>
                <a:cxn ang="0">
                  <a:pos x="0" y="28"/>
                </a:cxn>
                <a:cxn ang="0">
                  <a:pos x="31" y="28"/>
                </a:cxn>
                <a:cxn ang="0">
                  <a:pos x="40" y="0"/>
                </a:cxn>
                <a:cxn ang="0">
                  <a:pos x="49" y="28"/>
                </a:cxn>
                <a:cxn ang="0">
                  <a:pos x="75" y="28"/>
                </a:cxn>
                <a:cxn ang="0">
                  <a:pos x="55" y="46"/>
                </a:cxn>
                <a:cxn ang="0">
                  <a:pos x="64" y="72"/>
                </a:cxn>
                <a:cxn ang="0">
                  <a:pos x="40" y="55"/>
                </a:cxn>
                <a:cxn ang="0">
                  <a:pos x="16" y="72"/>
                </a:cxn>
                <a:cxn ang="0">
                  <a:pos x="16" y="72"/>
                </a:cxn>
              </a:cxnLst>
              <a:rect l="0" t="0" r="r" b="b"/>
              <a:pathLst>
                <a:path w="75" h="72">
                  <a:moveTo>
                    <a:pt x="16" y="72"/>
                  </a:moveTo>
                  <a:lnTo>
                    <a:pt x="25" y="46"/>
                  </a:lnTo>
                  <a:lnTo>
                    <a:pt x="0" y="28"/>
                  </a:lnTo>
                  <a:lnTo>
                    <a:pt x="31" y="28"/>
                  </a:lnTo>
                  <a:lnTo>
                    <a:pt x="40" y="0"/>
                  </a:lnTo>
                  <a:lnTo>
                    <a:pt x="49" y="28"/>
                  </a:lnTo>
                  <a:lnTo>
                    <a:pt x="75" y="28"/>
                  </a:lnTo>
                  <a:lnTo>
                    <a:pt x="55" y="46"/>
                  </a:lnTo>
                  <a:lnTo>
                    <a:pt x="64" y="72"/>
                  </a:lnTo>
                  <a:lnTo>
                    <a:pt x="40" y="55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noFill/>
            <a:ln w="4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1520" y="1226641"/>
            <a:ext cx="792003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内容占位符 3" descr="1364794891722.jpg"/>
          <p:cNvPicPr>
            <a:picLocks noChangeAspect="1"/>
          </p:cNvPicPr>
          <p:nvPr/>
        </p:nvPicPr>
        <p:blipFill>
          <a:blip r:embed="rId2" cstate="print"/>
          <a:srcRect r="17867"/>
          <a:stretch>
            <a:fillRect/>
          </a:stretch>
        </p:blipFill>
        <p:spPr>
          <a:xfrm>
            <a:off x="8113167" y="77553"/>
            <a:ext cx="949627" cy="7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内容占位符 2"/>
          <p:cNvSpPr>
            <a:spLocks noGrp="1"/>
          </p:cNvSpPr>
          <p:nvPr>
            <p:ph sz="quarter" idx="1"/>
          </p:nvPr>
        </p:nvSpPr>
        <p:spPr>
          <a:xfrm>
            <a:off x="3962400" y="2819400"/>
            <a:ext cx="1524000" cy="838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zh-CN" altLang="en-US" sz="4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  <a:endParaRPr lang="en-US" altLang="zh-CN" sz="4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372</TotalTime>
  <Words>341</Words>
  <Application>Microsoft Office PowerPoint</Application>
  <PresentationFormat>全屏显示(4:3)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1_Office 主题</vt:lpstr>
      <vt:lpstr>波形</vt:lpstr>
      <vt:lpstr>幻灯片 1</vt:lpstr>
      <vt:lpstr>注意事项</vt:lpstr>
      <vt:lpstr>会议测试</vt:lpstr>
      <vt:lpstr>登录示意图</vt:lpstr>
      <vt:lpstr> 登录示意图</vt:lpstr>
      <vt:lpstr>登录示意图</vt:lpstr>
      <vt:lpstr>调查问卷功能</vt:lpstr>
      <vt:lpstr>幻灯片 8</vt:lpstr>
    </vt:vector>
  </TitlesOfParts>
  <Company>Johnson &amp; Johnson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专注达专家网络会                           ——邀请函</dc:title>
  <dc:creator>Shi, Dawei [JANCNBJ]</dc:creator>
  <cp:lastModifiedBy>Thinkpad</cp:lastModifiedBy>
  <cp:revision>77</cp:revision>
  <dcterms:created xsi:type="dcterms:W3CDTF">2014-02-20T01:48:44Z</dcterms:created>
  <dcterms:modified xsi:type="dcterms:W3CDTF">2014-11-18T06:09:50Z</dcterms:modified>
</cp:coreProperties>
</file>