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7"/>
  </p:handoutMasterIdLst>
  <p:sldIdLst>
    <p:sldId id="256" r:id="rId3"/>
    <p:sldId id="1220" r:id="rId5"/>
    <p:sldId id="393" r:id="rId6"/>
    <p:sldId id="1101" r:id="rId7"/>
    <p:sldId id="1161" r:id="rId8"/>
    <p:sldId id="1163" r:id="rId9"/>
    <p:sldId id="1127" r:id="rId10"/>
    <p:sldId id="1098" r:id="rId11"/>
    <p:sldId id="1117" r:id="rId12"/>
    <p:sldId id="1186" r:id="rId13"/>
    <p:sldId id="1188" r:id="rId14"/>
    <p:sldId id="1065" r:id="rId15"/>
    <p:sldId id="1189" r:id="rId16"/>
    <p:sldId id="401" r:id="rId17"/>
    <p:sldId id="1178" r:id="rId18"/>
    <p:sldId id="402" r:id="rId19"/>
    <p:sldId id="1181" r:id="rId20"/>
    <p:sldId id="1190" r:id="rId21"/>
    <p:sldId id="403" r:id="rId22"/>
    <p:sldId id="400" r:id="rId23"/>
    <p:sldId id="1191" r:id="rId24"/>
    <p:sldId id="404" r:id="rId25"/>
    <p:sldId id="405" r:id="rId26"/>
    <p:sldId id="406" r:id="rId27"/>
    <p:sldId id="408" r:id="rId28"/>
    <p:sldId id="410" r:id="rId29"/>
    <p:sldId id="411" r:id="rId30"/>
    <p:sldId id="1192" r:id="rId31"/>
    <p:sldId id="415" r:id="rId32"/>
    <p:sldId id="413" r:id="rId33"/>
    <p:sldId id="414" r:id="rId34"/>
    <p:sldId id="1193" r:id="rId35"/>
    <p:sldId id="1194" r:id="rId36"/>
    <p:sldId id="416" r:id="rId37"/>
    <p:sldId id="418" r:id="rId38"/>
    <p:sldId id="419" r:id="rId39"/>
    <p:sldId id="420" r:id="rId40"/>
    <p:sldId id="421" r:id="rId41"/>
    <p:sldId id="422" r:id="rId42"/>
    <p:sldId id="425" r:id="rId43"/>
    <p:sldId id="1195" r:id="rId44"/>
    <p:sldId id="1196" r:id="rId45"/>
    <p:sldId id="1198" r:id="rId46"/>
    <p:sldId id="1200" r:id="rId47"/>
    <p:sldId id="1199" r:id="rId48"/>
    <p:sldId id="1201" r:id="rId49"/>
    <p:sldId id="1202" r:id="rId50"/>
    <p:sldId id="1205" r:id="rId51"/>
    <p:sldId id="433" r:id="rId52"/>
    <p:sldId id="427" r:id="rId53"/>
    <p:sldId id="1203" r:id="rId54"/>
    <p:sldId id="1207" r:id="rId55"/>
    <p:sldId id="1209" r:id="rId56"/>
    <p:sldId id="1210" r:id="rId57"/>
    <p:sldId id="1211" r:id="rId58"/>
    <p:sldId id="1212" r:id="rId59"/>
    <p:sldId id="1208" r:id="rId60"/>
    <p:sldId id="428" r:id="rId61"/>
    <p:sldId id="378" r:id="rId62"/>
    <p:sldId id="429" r:id="rId63"/>
    <p:sldId id="431" r:id="rId64"/>
    <p:sldId id="432" r:id="rId65"/>
    <p:sldId id="434" r:id="rId66"/>
    <p:sldId id="407" r:id="rId67"/>
    <p:sldId id="348" r:id="rId68"/>
    <p:sldId id="1213" r:id="rId69"/>
    <p:sldId id="438" r:id="rId70"/>
    <p:sldId id="445" r:id="rId71"/>
    <p:sldId id="440" r:id="rId72"/>
    <p:sldId id="426" r:id="rId73"/>
    <p:sldId id="424" r:id="rId74"/>
    <p:sldId id="435" r:id="rId75"/>
    <p:sldId id="436" r:id="rId76"/>
    <p:sldId id="444" r:id="rId77"/>
    <p:sldId id="1215" r:id="rId78"/>
    <p:sldId id="1219" r:id="rId79"/>
    <p:sldId id="1218" r:id="rId80"/>
    <p:sldId id="385" r:id="rId81"/>
    <p:sldId id="376" r:id="rId82"/>
    <p:sldId id="1214" r:id="rId83"/>
    <p:sldId id="1174" r:id="rId84"/>
    <p:sldId id="1176" r:id="rId85"/>
    <p:sldId id="1221" r:id="rId8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Jun" initials="L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5876AB"/>
    <a:srgbClr val="6BA7D2"/>
    <a:srgbClr val="009900"/>
    <a:srgbClr val="5B7AB0"/>
    <a:srgbClr val="C95B10"/>
    <a:srgbClr val="C0DBEE"/>
    <a:srgbClr val="FFFFFF"/>
    <a:srgbClr val="70AD47"/>
    <a:srgbClr val="49BF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67969" autoAdjust="0"/>
  </p:normalViewPr>
  <p:slideViewPr>
    <p:cSldViewPr snapToGrid="0">
      <p:cViewPr varScale="1">
        <p:scale>
          <a:sx n="46" d="100"/>
          <a:sy n="46" d="100"/>
        </p:scale>
        <p:origin x="1176" y="36"/>
      </p:cViewPr>
      <p:guideLst/>
    </p:cSldViewPr>
  </p:slideViewPr>
  <p:outlineViewPr>
    <p:cViewPr>
      <p:scale>
        <a:sx n="33" d="100"/>
        <a:sy n="33" d="100"/>
      </p:scale>
      <p:origin x="0" y="-318"/>
    </p:cViewPr>
  </p:outlineViewPr>
  <p:notesTextViewPr>
    <p:cViewPr>
      <p:scale>
        <a:sx n="3" d="2"/>
        <a:sy n="3" d="2"/>
      </p:scale>
      <p:origin x="0" y="0"/>
    </p:cViewPr>
  </p:notesTextViewPr>
  <p:sorterViewPr>
    <p:cViewPr>
      <p:scale>
        <a:sx n="100" d="100"/>
        <a:sy n="100" d="100"/>
      </p:scale>
      <p:origin x="0" y="-1674"/>
    </p:cViewPr>
  </p:sorterViewPr>
  <p:notesViewPr>
    <p:cSldViewPr snapToGrid="0">
      <p:cViewPr varScale="1">
        <p:scale>
          <a:sx n="69" d="100"/>
          <a:sy n="69" d="100"/>
        </p:scale>
        <p:origin x="3264" y="48"/>
      </p:cViewPr>
      <p:guideLst/>
    </p:cSldViewPr>
  </p:notesViewPr>
  <p:gridSpacing cx="72008" cy="72008"/>
</p:viewPr>
</file>

<file path=ppt/_rels/presentation.xml.rels><?xml version="1.0" encoding="UTF-8" standalone="yes"?>
<Relationships xmlns="http://schemas.openxmlformats.org/package/2006/relationships"><Relationship Id="rId91" Type="http://schemas.openxmlformats.org/officeDocument/2006/relationships/commentAuthors" Target="commentAuthors.xml"/><Relationship Id="rId90" Type="http://schemas.openxmlformats.org/officeDocument/2006/relationships/tableStyles" Target="tableStyles.xml"/><Relationship Id="rId9" Type="http://schemas.openxmlformats.org/officeDocument/2006/relationships/slide" Target="slides/slide6.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handoutMaster" Target="handoutMasters/handoutMaster1.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3#2">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2">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08633EB-E6D7-48C2-A1AA-AB80225B2D26}" type="doc">
      <dgm:prSet loTypeId="urn:microsoft.com/office/officeart/2005/8/layout/hierarchy1#5" loCatId="hierarchy" qsTypeId="urn:microsoft.com/office/officeart/2005/8/quickstyle/3d3#2" qsCatId="3D" csTypeId="urn:microsoft.com/office/officeart/2005/8/colors/accent0_3#2" csCatId="mainScheme" phldr="1"/>
      <dgm:spPr/>
      <dgm:t>
        <a:bodyPr/>
        <a:lstStyle/>
        <a:p>
          <a:endParaRPr lang="zh-CN" altLang="en-US"/>
        </a:p>
      </dgm:t>
    </dgm:pt>
    <dgm:pt modelId="{72DAD59D-816C-46BC-BBF6-25E31E03409A}">
      <dgm:prSet phldrT="[文本]" custT="1"/>
      <dgm:spPr/>
      <dgm:t>
        <a:bodyPr/>
        <a:lstStyle/>
        <a:p>
          <a:r>
            <a:rPr lang="zh-CN" altLang="en-US" sz="2400" b="1" dirty="0">
              <a:solidFill>
                <a:schemeClr val="accent1">
                  <a:lumMod val="50000"/>
                </a:schemeClr>
              </a:solidFill>
            </a:rPr>
            <a:t>国家卫生健康委员会</a:t>
          </a:r>
        </a:p>
      </dgm:t>
    </dgm:pt>
    <dgm:pt modelId="{1C5DAE42-8F0E-4E48-984B-8CC53F389C9F}" cxnId="{8BA166E3-41D2-4F9C-8AEA-165491B11A8D}" type="parTrans">
      <dgm:prSet/>
      <dgm:spPr/>
      <dgm:t>
        <a:bodyPr/>
        <a:lstStyle/>
        <a:p>
          <a:endParaRPr lang="zh-CN" altLang="en-US"/>
        </a:p>
      </dgm:t>
    </dgm:pt>
    <dgm:pt modelId="{1DA426F2-5738-49A6-986F-806410F070E8}" cxnId="{8BA166E3-41D2-4F9C-8AEA-165491B11A8D}" type="sibTrans">
      <dgm:prSet/>
      <dgm:spPr/>
      <dgm:t>
        <a:bodyPr/>
        <a:lstStyle/>
        <a:p>
          <a:endParaRPr lang="zh-CN" altLang="en-US"/>
        </a:p>
      </dgm:t>
    </dgm:pt>
    <dgm:pt modelId="{02BD7B62-15EA-45C3-87DD-A48ACA240598}">
      <dgm:prSet phldrT="[文本]" custT="1"/>
      <dgm:spPr/>
      <dgm:t>
        <a:bodyPr/>
        <a:lstStyle/>
        <a:p>
          <a:r>
            <a:rPr lang="zh-CN" altLang="en-US" sz="1800" dirty="0"/>
            <a:t>机关、机构与人员信息管理</a:t>
          </a:r>
        </a:p>
      </dgm:t>
    </dgm:pt>
    <dgm:pt modelId="{508C8458-D92C-4D9B-B841-222E8E95C639}" cxnId="{B70D5AF6-0ADF-451D-B646-4855066B13A7}" type="parTrans">
      <dgm:prSet/>
      <dgm:spPr/>
      <dgm:t>
        <a:bodyPr/>
        <a:lstStyle/>
        <a:p>
          <a:endParaRPr lang="zh-CN" altLang="en-US"/>
        </a:p>
      </dgm:t>
    </dgm:pt>
    <dgm:pt modelId="{2E762989-A44E-47BD-B0C8-38AC1E1EAAFE}" cxnId="{B70D5AF6-0ADF-451D-B646-4855066B13A7}" type="sibTrans">
      <dgm:prSet/>
      <dgm:spPr/>
      <dgm:t>
        <a:bodyPr/>
        <a:lstStyle/>
        <a:p>
          <a:endParaRPr lang="zh-CN" altLang="en-US"/>
        </a:p>
      </dgm:t>
    </dgm:pt>
    <dgm:pt modelId="{514D8D5F-FE4B-4D0F-A0E8-845CD45FFDCF}">
      <dgm:prSet phldrT="[文本]" custT="1"/>
      <dgm:spPr/>
      <dgm:t>
        <a:bodyPr/>
        <a:lstStyle/>
        <a:p>
          <a:r>
            <a:rPr lang="zh-CN" altLang="en-US" sz="1800" dirty="0"/>
            <a:t>伦理委员会备案监管复核</a:t>
          </a:r>
        </a:p>
      </dgm:t>
    </dgm:pt>
    <dgm:pt modelId="{CAEC2030-DABE-4CDA-AC51-0F8B0F0208EA}" cxnId="{4099578F-B7A3-497A-A7A4-66D9A2665ADB}" type="parTrans">
      <dgm:prSet/>
      <dgm:spPr/>
      <dgm:t>
        <a:bodyPr/>
        <a:lstStyle/>
        <a:p>
          <a:endParaRPr lang="zh-CN" altLang="en-US"/>
        </a:p>
      </dgm:t>
    </dgm:pt>
    <dgm:pt modelId="{54406064-6AA3-4AB6-A9B5-2F1605A10E99}" cxnId="{4099578F-B7A3-497A-A7A4-66D9A2665ADB}" type="sibTrans">
      <dgm:prSet/>
      <dgm:spPr/>
      <dgm:t>
        <a:bodyPr/>
        <a:lstStyle/>
        <a:p>
          <a:endParaRPr lang="zh-CN" altLang="en-US"/>
        </a:p>
      </dgm:t>
    </dgm:pt>
    <dgm:pt modelId="{320A4797-647E-4538-B365-FCADD792E3A5}">
      <dgm:prSet phldrT="[文本]" custT="1"/>
      <dgm:spPr/>
      <dgm:t>
        <a:bodyPr/>
        <a:lstStyle/>
        <a:p>
          <a:r>
            <a:rPr lang="zh-CN" altLang="en-US" sz="1800" dirty="0"/>
            <a:t>全国干细胞、体细胞研究机构备案信息审查</a:t>
          </a:r>
        </a:p>
      </dgm:t>
    </dgm:pt>
    <dgm:pt modelId="{B51D09F2-DD6E-4CA9-AC2F-F7EFEC409AE0}" cxnId="{544A528D-0113-4F25-B98F-4E9B29993542}" type="parTrans">
      <dgm:prSet/>
      <dgm:spPr/>
      <dgm:t>
        <a:bodyPr/>
        <a:lstStyle/>
        <a:p>
          <a:endParaRPr lang="zh-CN" altLang="en-US"/>
        </a:p>
      </dgm:t>
    </dgm:pt>
    <dgm:pt modelId="{18BB468C-2CB9-4481-8EED-8B8E455B5318}" cxnId="{544A528D-0113-4F25-B98F-4E9B29993542}" type="sibTrans">
      <dgm:prSet/>
      <dgm:spPr/>
      <dgm:t>
        <a:bodyPr/>
        <a:lstStyle/>
        <a:p>
          <a:endParaRPr lang="zh-CN" altLang="en-US"/>
        </a:p>
      </dgm:t>
    </dgm:pt>
    <dgm:pt modelId="{560BE8E1-A39B-4560-B175-5F8E5BBE9EF4}">
      <dgm:prSet phldrT="[文本]" custT="1"/>
      <dgm:spPr/>
      <dgm:t>
        <a:bodyPr/>
        <a:lstStyle/>
        <a:p>
          <a:r>
            <a:rPr lang="zh-CN" altLang="en-US" sz="1800" dirty="0"/>
            <a:t>全国研究项目监管复核</a:t>
          </a:r>
        </a:p>
      </dgm:t>
    </dgm:pt>
    <dgm:pt modelId="{BEEF7564-A70F-439C-A032-2281CCD73344}" cxnId="{CD77E097-D4A6-4450-90E1-62A4D71688A4}" type="parTrans">
      <dgm:prSet/>
      <dgm:spPr/>
      <dgm:t>
        <a:bodyPr/>
        <a:lstStyle/>
        <a:p>
          <a:endParaRPr lang="zh-CN" altLang="en-US"/>
        </a:p>
      </dgm:t>
    </dgm:pt>
    <dgm:pt modelId="{EEF5C8FC-80B1-4710-8144-9E2E8402CD9D}" cxnId="{CD77E097-D4A6-4450-90E1-62A4D71688A4}" type="sibTrans">
      <dgm:prSet/>
      <dgm:spPr/>
      <dgm:t>
        <a:bodyPr/>
        <a:lstStyle/>
        <a:p>
          <a:endParaRPr lang="zh-CN" altLang="en-US"/>
        </a:p>
      </dgm:t>
    </dgm:pt>
    <dgm:pt modelId="{0C9A7A15-2529-4382-8CD5-B3336AF51494}">
      <dgm:prSet phldrT="[文本]" custT="1"/>
      <dgm:spPr/>
      <dgm:t>
        <a:bodyPr/>
        <a:lstStyle/>
        <a:p>
          <a:r>
            <a:rPr lang="zh-CN" altLang="en-US" sz="1800" b="1" dirty="0">
              <a:solidFill>
                <a:srgbClr val="C00000"/>
              </a:solidFill>
            </a:rPr>
            <a:t>国家专业机构</a:t>
          </a:r>
          <a:r>
            <a:rPr lang="en-US" altLang="zh-CN" sz="1800" b="1" dirty="0">
              <a:solidFill>
                <a:srgbClr val="C00000"/>
              </a:solidFill>
            </a:rPr>
            <a:t>/</a:t>
          </a:r>
          <a:r>
            <a:rPr lang="zh-CN" altLang="en-US" sz="1800" b="1" dirty="0">
              <a:solidFill>
                <a:srgbClr val="C00000"/>
              </a:solidFill>
            </a:rPr>
            <a:t>专业委员会设置与管理</a:t>
          </a:r>
        </a:p>
      </dgm:t>
    </dgm:pt>
    <dgm:pt modelId="{8C509AC4-BC78-4961-91C5-9E9F8541F620}" cxnId="{C773CEF1-148F-41E5-8F82-25DBF400119C}" type="parTrans">
      <dgm:prSet/>
      <dgm:spPr/>
      <dgm:t>
        <a:bodyPr/>
        <a:lstStyle/>
        <a:p>
          <a:endParaRPr lang="zh-CN" altLang="en-US"/>
        </a:p>
      </dgm:t>
    </dgm:pt>
    <dgm:pt modelId="{C4FDF07B-12F6-49AA-8F0E-910932AC865B}" cxnId="{C773CEF1-148F-41E5-8F82-25DBF400119C}" type="sibTrans">
      <dgm:prSet/>
      <dgm:spPr/>
      <dgm:t>
        <a:bodyPr/>
        <a:lstStyle/>
        <a:p>
          <a:endParaRPr lang="zh-CN" altLang="en-US"/>
        </a:p>
      </dgm:t>
    </dgm:pt>
    <dgm:pt modelId="{EE49C873-B170-468D-8B06-419BB5DD509F}">
      <dgm:prSet phldrT="[文本]" custT="1"/>
      <dgm:spPr/>
      <dgm:t>
        <a:bodyPr/>
        <a:lstStyle/>
        <a:p>
          <a:r>
            <a:rPr lang="zh-CN" altLang="en-US" sz="1800" dirty="0"/>
            <a:t>信息统计、分析与查询</a:t>
          </a:r>
        </a:p>
      </dgm:t>
    </dgm:pt>
    <dgm:pt modelId="{78EA873B-A9C8-4487-BB7B-74FDA07F5A99}" cxnId="{98C9A0D6-8D43-4096-9B2B-DFE1CDCF3F87}" type="parTrans">
      <dgm:prSet/>
      <dgm:spPr/>
      <dgm:t>
        <a:bodyPr/>
        <a:lstStyle/>
        <a:p>
          <a:endParaRPr lang="zh-CN" altLang="en-US"/>
        </a:p>
      </dgm:t>
    </dgm:pt>
    <dgm:pt modelId="{CC9F9235-7F85-46A9-895F-65A9786EA827}" cxnId="{98C9A0D6-8D43-4096-9B2B-DFE1CDCF3F87}" type="sibTrans">
      <dgm:prSet/>
      <dgm:spPr/>
      <dgm:t>
        <a:bodyPr/>
        <a:lstStyle/>
        <a:p>
          <a:endParaRPr lang="zh-CN" altLang="en-US"/>
        </a:p>
      </dgm:t>
    </dgm:pt>
    <dgm:pt modelId="{27773167-5835-4D15-B94B-4C19568EDD91}">
      <dgm:prSet phldrT="[文本]" custT="1"/>
      <dgm:spPr/>
      <dgm:t>
        <a:bodyPr/>
        <a:lstStyle/>
        <a:p>
          <a:r>
            <a:rPr lang="zh-CN" altLang="en-US" sz="1800" dirty="0"/>
            <a:t>对全国研究者发起的临床研究开展技术监管</a:t>
          </a:r>
        </a:p>
      </dgm:t>
    </dgm:pt>
    <dgm:pt modelId="{6403B0D2-9D9B-46A6-A0F3-B49B1B6AB269}" cxnId="{7282BD3D-80F3-4C99-8062-034FA2B8F934}" type="parTrans">
      <dgm:prSet/>
      <dgm:spPr/>
      <dgm:t>
        <a:bodyPr/>
        <a:lstStyle/>
        <a:p>
          <a:endParaRPr lang="zh-CN" altLang="en-US"/>
        </a:p>
      </dgm:t>
    </dgm:pt>
    <dgm:pt modelId="{9C81BFB4-10D0-449D-BD3E-5FBC5EA27FEE}" cxnId="{7282BD3D-80F3-4C99-8062-034FA2B8F934}" type="sibTrans">
      <dgm:prSet/>
      <dgm:spPr/>
      <dgm:t>
        <a:bodyPr/>
        <a:lstStyle/>
        <a:p>
          <a:endParaRPr lang="zh-CN" altLang="en-US"/>
        </a:p>
      </dgm:t>
    </dgm:pt>
    <dgm:pt modelId="{85F9B970-593A-49F8-A213-74CCE0D07DA8}" type="pres">
      <dgm:prSet presAssocID="{B08633EB-E6D7-48C2-A1AA-AB80225B2D26}" presName="hierChild1" presStyleCnt="0">
        <dgm:presLayoutVars>
          <dgm:chPref val="1"/>
          <dgm:dir/>
          <dgm:animOne val="branch"/>
          <dgm:animLvl val="lvl"/>
          <dgm:resizeHandles/>
        </dgm:presLayoutVars>
      </dgm:prSet>
      <dgm:spPr/>
    </dgm:pt>
    <dgm:pt modelId="{6FF90584-6543-4FAC-BBDF-C80827599976}" type="pres">
      <dgm:prSet presAssocID="{72DAD59D-816C-46BC-BBF6-25E31E03409A}" presName="hierRoot1" presStyleCnt="0"/>
      <dgm:spPr/>
    </dgm:pt>
    <dgm:pt modelId="{B8C32135-1DCE-4E8A-9A29-51E4D150836C}" type="pres">
      <dgm:prSet presAssocID="{72DAD59D-816C-46BC-BBF6-25E31E03409A}" presName="composite" presStyleCnt="0"/>
      <dgm:spPr/>
    </dgm:pt>
    <dgm:pt modelId="{C4425C93-3501-4317-9AD4-2C3304172513}" type="pres">
      <dgm:prSet presAssocID="{72DAD59D-816C-46BC-BBF6-25E31E03409A}" presName="background" presStyleLbl="node0" presStyleIdx="0" presStyleCnt="1"/>
      <dgm:spPr/>
    </dgm:pt>
    <dgm:pt modelId="{20C8155A-9C3D-4F12-B707-643F3E3608B9}" type="pres">
      <dgm:prSet presAssocID="{72DAD59D-816C-46BC-BBF6-25E31E03409A}" presName="text" presStyleLbl="fgAcc0" presStyleIdx="0" presStyleCnt="1" custScaleX="203154" custScaleY="72108" custLinFactNeighborX="-6600" custLinFactNeighborY="-83528">
        <dgm:presLayoutVars>
          <dgm:chPref val="3"/>
        </dgm:presLayoutVars>
      </dgm:prSet>
      <dgm:spPr/>
    </dgm:pt>
    <dgm:pt modelId="{9A3C5987-8030-4D17-BB88-468792D9D561}" type="pres">
      <dgm:prSet presAssocID="{72DAD59D-816C-46BC-BBF6-25E31E03409A}" presName="hierChild2" presStyleCnt="0"/>
      <dgm:spPr/>
    </dgm:pt>
    <dgm:pt modelId="{12C4D3B4-CDEA-41FC-9AD7-255A0C38CBC1}" type="pres">
      <dgm:prSet presAssocID="{508C8458-D92C-4D9B-B841-222E8E95C639}" presName="Name10" presStyleLbl="parChTrans1D2" presStyleIdx="0" presStyleCnt="6"/>
      <dgm:spPr/>
    </dgm:pt>
    <dgm:pt modelId="{F06CC276-8448-4B64-90F3-E178006A3BDC}" type="pres">
      <dgm:prSet presAssocID="{02BD7B62-15EA-45C3-87DD-A48ACA240598}" presName="hierRoot2" presStyleCnt="0"/>
      <dgm:spPr/>
    </dgm:pt>
    <dgm:pt modelId="{8DD1D65B-BF07-4A97-ADDA-687BAEF00EAE}" type="pres">
      <dgm:prSet presAssocID="{02BD7B62-15EA-45C3-87DD-A48ACA240598}" presName="composite2" presStyleCnt="0"/>
      <dgm:spPr/>
    </dgm:pt>
    <dgm:pt modelId="{0A6616E8-3D53-4903-8E2D-984BBD0C5213}" type="pres">
      <dgm:prSet presAssocID="{02BD7B62-15EA-45C3-87DD-A48ACA240598}" presName="background2" presStyleLbl="node2" presStyleIdx="0" presStyleCnt="6"/>
      <dgm:spPr/>
    </dgm:pt>
    <dgm:pt modelId="{78D1CAD2-6A26-4952-947A-7FBEC2123845}" type="pres">
      <dgm:prSet presAssocID="{02BD7B62-15EA-45C3-87DD-A48ACA240598}" presName="text2" presStyleLbl="fgAcc2" presStyleIdx="0" presStyleCnt="6" custScaleX="96865" custScaleY="138284" custLinFactNeighborX="702" custLinFactNeighborY="-46855">
        <dgm:presLayoutVars>
          <dgm:chPref val="3"/>
        </dgm:presLayoutVars>
      </dgm:prSet>
      <dgm:spPr/>
    </dgm:pt>
    <dgm:pt modelId="{88686E85-4E21-4896-A273-A40DBB2E35E8}" type="pres">
      <dgm:prSet presAssocID="{02BD7B62-15EA-45C3-87DD-A48ACA240598}" presName="hierChild3" presStyleCnt="0"/>
      <dgm:spPr/>
    </dgm:pt>
    <dgm:pt modelId="{DD80FF73-E2D2-426A-BC7B-40C02AE35630}" type="pres">
      <dgm:prSet presAssocID="{8C509AC4-BC78-4961-91C5-9E9F8541F620}" presName="Name10" presStyleLbl="parChTrans1D2" presStyleIdx="1" presStyleCnt="6"/>
      <dgm:spPr/>
    </dgm:pt>
    <dgm:pt modelId="{7D1732E2-F57A-4A24-A954-FF192CE6710E}" type="pres">
      <dgm:prSet presAssocID="{0C9A7A15-2529-4382-8CD5-B3336AF51494}" presName="hierRoot2" presStyleCnt="0"/>
      <dgm:spPr/>
    </dgm:pt>
    <dgm:pt modelId="{E96DFEB5-1438-4346-9CD4-C0109623D426}" type="pres">
      <dgm:prSet presAssocID="{0C9A7A15-2529-4382-8CD5-B3336AF51494}" presName="composite2" presStyleCnt="0"/>
      <dgm:spPr/>
    </dgm:pt>
    <dgm:pt modelId="{DC6F342A-2682-40E6-B6A6-0D6A7A24A740}" type="pres">
      <dgm:prSet presAssocID="{0C9A7A15-2529-4382-8CD5-B3336AF51494}" presName="background2" presStyleLbl="node2" presStyleIdx="1" presStyleCnt="6"/>
      <dgm:spPr/>
    </dgm:pt>
    <dgm:pt modelId="{FD218D60-E1B2-48E6-8E4E-661FC9095904}" type="pres">
      <dgm:prSet presAssocID="{0C9A7A15-2529-4382-8CD5-B3336AF51494}" presName="text2" presStyleLbl="fgAcc2" presStyleIdx="1" presStyleCnt="6" custScaleX="96865" custScaleY="138284" custLinFactNeighborX="702" custLinFactNeighborY="-46855">
        <dgm:presLayoutVars>
          <dgm:chPref val="3"/>
        </dgm:presLayoutVars>
      </dgm:prSet>
      <dgm:spPr/>
    </dgm:pt>
    <dgm:pt modelId="{2C0D2B5A-87D4-4748-8BC6-853E94DDFEA2}" type="pres">
      <dgm:prSet presAssocID="{0C9A7A15-2529-4382-8CD5-B3336AF51494}" presName="hierChild3" presStyleCnt="0"/>
      <dgm:spPr/>
    </dgm:pt>
    <dgm:pt modelId="{7F069390-9E7E-4D22-8DF0-4459F2B10715}" type="pres">
      <dgm:prSet presAssocID="{6403B0D2-9D9B-46A6-A0F3-B49B1B6AB269}" presName="Name17" presStyleLbl="parChTrans1D3" presStyleIdx="0" presStyleCnt="1"/>
      <dgm:spPr/>
    </dgm:pt>
    <dgm:pt modelId="{8EF8FD66-DB97-489F-B424-9D7E39C14FED}" type="pres">
      <dgm:prSet presAssocID="{27773167-5835-4D15-B94B-4C19568EDD91}" presName="hierRoot3" presStyleCnt="0"/>
      <dgm:spPr/>
    </dgm:pt>
    <dgm:pt modelId="{BEE39297-8270-4BD0-B9DF-88F4FD8819AF}" type="pres">
      <dgm:prSet presAssocID="{27773167-5835-4D15-B94B-4C19568EDD91}" presName="composite3" presStyleCnt="0"/>
      <dgm:spPr/>
    </dgm:pt>
    <dgm:pt modelId="{4FA0D3E9-D10A-4D42-B21D-6399E4285AFD}" type="pres">
      <dgm:prSet presAssocID="{27773167-5835-4D15-B94B-4C19568EDD91}" presName="background3" presStyleLbl="node3" presStyleIdx="0" presStyleCnt="1"/>
      <dgm:spPr/>
    </dgm:pt>
    <dgm:pt modelId="{00F8E10C-8740-44B4-AF72-7E481D08F272}" type="pres">
      <dgm:prSet presAssocID="{27773167-5835-4D15-B94B-4C19568EDD91}" presName="text3" presStyleLbl="fgAcc3" presStyleIdx="0" presStyleCnt="1" custScaleX="119521" custScaleY="93102" custLinFactNeighborX="787" custLinFactNeighborY="-39216">
        <dgm:presLayoutVars>
          <dgm:chPref val="3"/>
        </dgm:presLayoutVars>
      </dgm:prSet>
      <dgm:spPr/>
    </dgm:pt>
    <dgm:pt modelId="{D2552283-0DC9-401D-A234-31DD17366120}" type="pres">
      <dgm:prSet presAssocID="{27773167-5835-4D15-B94B-4C19568EDD91}" presName="hierChild4" presStyleCnt="0"/>
      <dgm:spPr/>
    </dgm:pt>
    <dgm:pt modelId="{E669908D-B0AE-4006-BA58-13AC4020DA40}" type="pres">
      <dgm:prSet presAssocID="{CAEC2030-DABE-4CDA-AC51-0F8B0F0208EA}" presName="Name10" presStyleLbl="parChTrans1D2" presStyleIdx="2" presStyleCnt="6"/>
      <dgm:spPr/>
    </dgm:pt>
    <dgm:pt modelId="{8B23F345-5BAE-4D54-B2D2-FB571E65841D}" type="pres">
      <dgm:prSet presAssocID="{514D8D5F-FE4B-4D0F-A0E8-845CD45FFDCF}" presName="hierRoot2" presStyleCnt="0"/>
      <dgm:spPr/>
    </dgm:pt>
    <dgm:pt modelId="{FCCBF244-1543-45B9-A610-3400E44AC02B}" type="pres">
      <dgm:prSet presAssocID="{514D8D5F-FE4B-4D0F-A0E8-845CD45FFDCF}" presName="composite2" presStyleCnt="0"/>
      <dgm:spPr/>
    </dgm:pt>
    <dgm:pt modelId="{A7F2416C-5546-44DC-AD55-0E336C991088}" type="pres">
      <dgm:prSet presAssocID="{514D8D5F-FE4B-4D0F-A0E8-845CD45FFDCF}" presName="background2" presStyleLbl="node2" presStyleIdx="2" presStyleCnt="6"/>
      <dgm:spPr/>
    </dgm:pt>
    <dgm:pt modelId="{DB8DB09F-2EBB-45B3-AFF0-47BC5FB42242}" type="pres">
      <dgm:prSet presAssocID="{514D8D5F-FE4B-4D0F-A0E8-845CD45FFDCF}" presName="text2" presStyleLbl="fgAcc2" presStyleIdx="2" presStyleCnt="6" custScaleX="96865" custScaleY="138284" custLinFactNeighborX="702" custLinFactNeighborY="-46855">
        <dgm:presLayoutVars>
          <dgm:chPref val="3"/>
        </dgm:presLayoutVars>
      </dgm:prSet>
      <dgm:spPr/>
    </dgm:pt>
    <dgm:pt modelId="{0183F523-A363-44BB-892E-9F1236DBCB5B}" type="pres">
      <dgm:prSet presAssocID="{514D8D5F-FE4B-4D0F-A0E8-845CD45FFDCF}" presName="hierChild3" presStyleCnt="0"/>
      <dgm:spPr/>
    </dgm:pt>
    <dgm:pt modelId="{0DDE9928-F810-4FE1-89F1-17CEE9D22035}" type="pres">
      <dgm:prSet presAssocID="{B51D09F2-DD6E-4CA9-AC2F-F7EFEC409AE0}" presName="Name10" presStyleLbl="parChTrans1D2" presStyleIdx="3" presStyleCnt="6"/>
      <dgm:spPr/>
    </dgm:pt>
    <dgm:pt modelId="{3D067C6B-1952-478A-991C-1F2C13D384DC}" type="pres">
      <dgm:prSet presAssocID="{320A4797-647E-4538-B365-FCADD792E3A5}" presName="hierRoot2" presStyleCnt="0"/>
      <dgm:spPr/>
    </dgm:pt>
    <dgm:pt modelId="{6776F864-A760-44D0-84A1-B811BD3D3FCC}" type="pres">
      <dgm:prSet presAssocID="{320A4797-647E-4538-B365-FCADD792E3A5}" presName="composite2" presStyleCnt="0"/>
      <dgm:spPr/>
    </dgm:pt>
    <dgm:pt modelId="{1FF4C5B6-FC3E-4FAF-9E7D-7C2C2798F564}" type="pres">
      <dgm:prSet presAssocID="{320A4797-647E-4538-B365-FCADD792E3A5}" presName="background2" presStyleLbl="node2" presStyleIdx="3" presStyleCnt="6"/>
      <dgm:spPr/>
    </dgm:pt>
    <dgm:pt modelId="{7A1B977A-BF44-4ED8-8CE4-825DF0FEADEE}" type="pres">
      <dgm:prSet presAssocID="{320A4797-647E-4538-B365-FCADD792E3A5}" presName="text2" presStyleLbl="fgAcc2" presStyleIdx="3" presStyleCnt="6" custScaleX="96865" custScaleY="138284" custLinFactNeighborX="702" custLinFactNeighborY="-46855">
        <dgm:presLayoutVars>
          <dgm:chPref val="3"/>
        </dgm:presLayoutVars>
      </dgm:prSet>
      <dgm:spPr/>
    </dgm:pt>
    <dgm:pt modelId="{329AD4AF-6808-4012-9DD0-007366D9F0EE}" type="pres">
      <dgm:prSet presAssocID="{320A4797-647E-4538-B365-FCADD792E3A5}" presName="hierChild3" presStyleCnt="0"/>
      <dgm:spPr/>
    </dgm:pt>
    <dgm:pt modelId="{548B22F4-1F85-4133-B793-1B6D5F27E0C6}" type="pres">
      <dgm:prSet presAssocID="{BEEF7564-A70F-439C-A032-2281CCD73344}" presName="Name10" presStyleLbl="parChTrans1D2" presStyleIdx="4" presStyleCnt="6"/>
      <dgm:spPr/>
    </dgm:pt>
    <dgm:pt modelId="{F5BFF014-4050-4EF3-9785-1773F26FA347}" type="pres">
      <dgm:prSet presAssocID="{560BE8E1-A39B-4560-B175-5F8E5BBE9EF4}" presName="hierRoot2" presStyleCnt="0"/>
      <dgm:spPr/>
    </dgm:pt>
    <dgm:pt modelId="{9CE64776-ACA2-4951-B1B0-FE8293D78BF0}" type="pres">
      <dgm:prSet presAssocID="{560BE8E1-A39B-4560-B175-5F8E5BBE9EF4}" presName="composite2" presStyleCnt="0"/>
      <dgm:spPr/>
    </dgm:pt>
    <dgm:pt modelId="{35F0A8DE-EF92-43B5-8388-63C602A9B2E6}" type="pres">
      <dgm:prSet presAssocID="{560BE8E1-A39B-4560-B175-5F8E5BBE9EF4}" presName="background2" presStyleLbl="node2" presStyleIdx="4" presStyleCnt="6"/>
      <dgm:spPr/>
    </dgm:pt>
    <dgm:pt modelId="{86BABC46-B58E-4BAC-B5D9-BAF81027FD2D}" type="pres">
      <dgm:prSet presAssocID="{560BE8E1-A39B-4560-B175-5F8E5BBE9EF4}" presName="text2" presStyleLbl="fgAcc2" presStyleIdx="4" presStyleCnt="6" custScaleX="96865" custScaleY="138284" custLinFactNeighborX="702" custLinFactNeighborY="-46855">
        <dgm:presLayoutVars>
          <dgm:chPref val="3"/>
        </dgm:presLayoutVars>
      </dgm:prSet>
      <dgm:spPr/>
    </dgm:pt>
    <dgm:pt modelId="{1B639B03-E306-4DB1-8245-F3497BF9FF60}" type="pres">
      <dgm:prSet presAssocID="{560BE8E1-A39B-4560-B175-5F8E5BBE9EF4}" presName="hierChild3" presStyleCnt="0"/>
      <dgm:spPr/>
    </dgm:pt>
    <dgm:pt modelId="{E8CAD3B3-E4CD-439B-AC2A-132B179C9D8D}" type="pres">
      <dgm:prSet presAssocID="{78EA873B-A9C8-4487-BB7B-74FDA07F5A99}" presName="Name10" presStyleLbl="parChTrans1D2" presStyleIdx="5" presStyleCnt="6"/>
      <dgm:spPr/>
    </dgm:pt>
    <dgm:pt modelId="{E6D125C1-367C-4A31-BB88-82ED67870736}" type="pres">
      <dgm:prSet presAssocID="{EE49C873-B170-468D-8B06-419BB5DD509F}" presName="hierRoot2" presStyleCnt="0"/>
      <dgm:spPr/>
    </dgm:pt>
    <dgm:pt modelId="{7F347E17-D4ED-4818-9B03-7B1ED969D54A}" type="pres">
      <dgm:prSet presAssocID="{EE49C873-B170-468D-8B06-419BB5DD509F}" presName="composite2" presStyleCnt="0"/>
      <dgm:spPr/>
    </dgm:pt>
    <dgm:pt modelId="{57A75439-AB90-46D3-B3AD-1AA2481A5DBF}" type="pres">
      <dgm:prSet presAssocID="{EE49C873-B170-468D-8B06-419BB5DD509F}" presName="background2" presStyleLbl="node2" presStyleIdx="5" presStyleCnt="6"/>
      <dgm:spPr/>
    </dgm:pt>
    <dgm:pt modelId="{201FA81C-FFC5-4623-BD8D-334F6888CAD7}" type="pres">
      <dgm:prSet presAssocID="{EE49C873-B170-468D-8B06-419BB5DD509F}" presName="text2" presStyleLbl="fgAcc2" presStyleIdx="5" presStyleCnt="6" custScaleX="96865" custScaleY="138284" custLinFactNeighborX="-4162" custLinFactNeighborY="-47045">
        <dgm:presLayoutVars>
          <dgm:chPref val="3"/>
        </dgm:presLayoutVars>
      </dgm:prSet>
      <dgm:spPr/>
    </dgm:pt>
    <dgm:pt modelId="{DAE8FF53-F5A4-4F7C-8ABA-61082C81BC6A}" type="pres">
      <dgm:prSet presAssocID="{EE49C873-B170-468D-8B06-419BB5DD509F}" presName="hierChild3" presStyleCnt="0"/>
      <dgm:spPr/>
    </dgm:pt>
  </dgm:ptLst>
  <dgm:cxnLst>
    <dgm:cxn modelId="{10FC8C0F-CFA9-4842-B878-6E68A5A58044}" type="presOf" srcId="{6403B0D2-9D9B-46A6-A0F3-B49B1B6AB269}" destId="{7F069390-9E7E-4D22-8DF0-4459F2B10715}" srcOrd="0" destOrd="0" presId="urn:microsoft.com/office/officeart/2005/8/layout/hierarchy1#5"/>
    <dgm:cxn modelId="{EE82D212-8C00-4B18-A531-848FA58B5CA5}" type="presOf" srcId="{02BD7B62-15EA-45C3-87DD-A48ACA240598}" destId="{78D1CAD2-6A26-4952-947A-7FBEC2123845}" srcOrd="0" destOrd="0" presId="urn:microsoft.com/office/officeart/2005/8/layout/hierarchy1#5"/>
    <dgm:cxn modelId="{D4AF8D18-0091-446D-86ED-C3BB3D5D4324}" type="presOf" srcId="{B51D09F2-DD6E-4CA9-AC2F-F7EFEC409AE0}" destId="{0DDE9928-F810-4FE1-89F1-17CEE9D22035}" srcOrd="0" destOrd="0" presId="urn:microsoft.com/office/officeart/2005/8/layout/hierarchy1#5"/>
    <dgm:cxn modelId="{7282BD3D-80F3-4C99-8062-034FA2B8F934}" srcId="{0C9A7A15-2529-4382-8CD5-B3336AF51494}" destId="{27773167-5835-4D15-B94B-4C19568EDD91}" srcOrd="0" destOrd="0" parTransId="{6403B0D2-9D9B-46A6-A0F3-B49B1B6AB269}" sibTransId="{9C81BFB4-10D0-449D-BD3E-5FBC5EA27FEE}"/>
    <dgm:cxn modelId="{86F73A64-731E-4779-BAB9-8B232141C886}" type="presOf" srcId="{B08633EB-E6D7-48C2-A1AA-AB80225B2D26}" destId="{85F9B970-593A-49F8-A213-74CCE0D07DA8}" srcOrd="0" destOrd="0" presId="urn:microsoft.com/office/officeart/2005/8/layout/hierarchy1#5"/>
    <dgm:cxn modelId="{8C4FD864-C166-45A2-A32C-C4DA648C72A7}" type="presOf" srcId="{CAEC2030-DABE-4CDA-AC51-0F8B0F0208EA}" destId="{E669908D-B0AE-4006-BA58-13AC4020DA40}" srcOrd="0" destOrd="0" presId="urn:microsoft.com/office/officeart/2005/8/layout/hierarchy1#5"/>
    <dgm:cxn modelId="{631A9846-7FA5-419D-AFBA-BD8C30A515FC}" type="presOf" srcId="{EE49C873-B170-468D-8B06-419BB5DD509F}" destId="{201FA81C-FFC5-4623-BD8D-334F6888CAD7}" srcOrd="0" destOrd="0" presId="urn:microsoft.com/office/officeart/2005/8/layout/hierarchy1#5"/>
    <dgm:cxn modelId="{14845A48-387E-45E3-9189-9EC0714012DA}" type="presOf" srcId="{BEEF7564-A70F-439C-A032-2281CCD73344}" destId="{548B22F4-1F85-4133-B793-1B6D5F27E0C6}" srcOrd="0" destOrd="0" presId="urn:microsoft.com/office/officeart/2005/8/layout/hierarchy1#5"/>
    <dgm:cxn modelId="{921BD974-F2D7-40EE-BD84-8603ADCDEC23}" type="presOf" srcId="{508C8458-D92C-4D9B-B841-222E8E95C639}" destId="{12C4D3B4-CDEA-41FC-9AD7-255A0C38CBC1}" srcOrd="0" destOrd="0" presId="urn:microsoft.com/office/officeart/2005/8/layout/hierarchy1#5"/>
    <dgm:cxn modelId="{ACAA7C58-1B59-4D5D-AC45-79ABD0BB85C7}" type="presOf" srcId="{27773167-5835-4D15-B94B-4C19568EDD91}" destId="{00F8E10C-8740-44B4-AF72-7E481D08F272}" srcOrd="0" destOrd="0" presId="urn:microsoft.com/office/officeart/2005/8/layout/hierarchy1#5"/>
    <dgm:cxn modelId="{CCB5F479-F0B3-467D-B9F3-76CB047748D3}" type="presOf" srcId="{560BE8E1-A39B-4560-B175-5F8E5BBE9EF4}" destId="{86BABC46-B58E-4BAC-B5D9-BAF81027FD2D}" srcOrd="0" destOrd="0" presId="urn:microsoft.com/office/officeart/2005/8/layout/hierarchy1#5"/>
    <dgm:cxn modelId="{8CA56683-420D-43DC-A03A-9EF616976560}" type="presOf" srcId="{72DAD59D-816C-46BC-BBF6-25E31E03409A}" destId="{20C8155A-9C3D-4F12-B707-643F3E3608B9}" srcOrd="0" destOrd="0" presId="urn:microsoft.com/office/officeart/2005/8/layout/hierarchy1#5"/>
    <dgm:cxn modelId="{4C3CE086-0A51-49E9-AC8B-047847C42033}" type="presOf" srcId="{8C509AC4-BC78-4961-91C5-9E9F8541F620}" destId="{DD80FF73-E2D2-426A-BC7B-40C02AE35630}" srcOrd="0" destOrd="0" presId="urn:microsoft.com/office/officeart/2005/8/layout/hierarchy1#5"/>
    <dgm:cxn modelId="{DCB6CA88-BC5D-469D-AF72-837E78594D5B}" type="presOf" srcId="{320A4797-647E-4538-B365-FCADD792E3A5}" destId="{7A1B977A-BF44-4ED8-8CE4-825DF0FEADEE}" srcOrd="0" destOrd="0" presId="urn:microsoft.com/office/officeart/2005/8/layout/hierarchy1#5"/>
    <dgm:cxn modelId="{544A528D-0113-4F25-B98F-4E9B29993542}" srcId="{72DAD59D-816C-46BC-BBF6-25E31E03409A}" destId="{320A4797-647E-4538-B365-FCADD792E3A5}" srcOrd="3" destOrd="0" parTransId="{B51D09F2-DD6E-4CA9-AC2F-F7EFEC409AE0}" sibTransId="{18BB468C-2CB9-4481-8EED-8B8E455B5318}"/>
    <dgm:cxn modelId="{4099578F-B7A3-497A-A7A4-66D9A2665ADB}" srcId="{72DAD59D-816C-46BC-BBF6-25E31E03409A}" destId="{514D8D5F-FE4B-4D0F-A0E8-845CD45FFDCF}" srcOrd="2" destOrd="0" parTransId="{CAEC2030-DABE-4CDA-AC51-0F8B0F0208EA}" sibTransId="{54406064-6AA3-4AB6-A9B5-2F1605A10E99}"/>
    <dgm:cxn modelId="{CD77E097-D4A6-4450-90E1-62A4D71688A4}" srcId="{72DAD59D-816C-46BC-BBF6-25E31E03409A}" destId="{560BE8E1-A39B-4560-B175-5F8E5BBE9EF4}" srcOrd="4" destOrd="0" parTransId="{BEEF7564-A70F-439C-A032-2281CCD73344}" sibTransId="{EEF5C8FC-80B1-4710-8144-9E2E8402CD9D}"/>
    <dgm:cxn modelId="{38268ABA-E528-45A4-8071-1C48BD19E015}" type="presOf" srcId="{514D8D5F-FE4B-4D0F-A0E8-845CD45FFDCF}" destId="{DB8DB09F-2EBB-45B3-AFF0-47BC5FB42242}" srcOrd="0" destOrd="0" presId="urn:microsoft.com/office/officeart/2005/8/layout/hierarchy1#5"/>
    <dgm:cxn modelId="{98C9A0D6-8D43-4096-9B2B-DFE1CDCF3F87}" srcId="{72DAD59D-816C-46BC-BBF6-25E31E03409A}" destId="{EE49C873-B170-468D-8B06-419BB5DD509F}" srcOrd="5" destOrd="0" parTransId="{78EA873B-A9C8-4487-BB7B-74FDA07F5A99}" sibTransId="{CC9F9235-7F85-46A9-895F-65A9786EA827}"/>
    <dgm:cxn modelId="{8BA166E3-41D2-4F9C-8AEA-165491B11A8D}" srcId="{B08633EB-E6D7-48C2-A1AA-AB80225B2D26}" destId="{72DAD59D-816C-46BC-BBF6-25E31E03409A}" srcOrd="0" destOrd="0" parTransId="{1C5DAE42-8F0E-4E48-984B-8CC53F389C9F}" sibTransId="{1DA426F2-5738-49A6-986F-806410F070E8}"/>
    <dgm:cxn modelId="{9F28B2F0-3AC7-49F6-9D9E-A235AE4F928F}" type="presOf" srcId="{78EA873B-A9C8-4487-BB7B-74FDA07F5A99}" destId="{E8CAD3B3-E4CD-439B-AC2A-132B179C9D8D}" srcOrd="0" destOrd="0" presId="urn:microsoft.com/office/officeart/2005/8/layout/hierarchy1#5"/>
    <dgm:cxn modelId="{C773CEF1-148F-41E5-8F82-25DBF400119C}" srcId="{72DAD59D-816C-46BC-BBF6-25E31E03409A}" destId="{0C9A7A15-2529-4382-8CD5-B3336AF51494}" srcOrd="1" destOrd="0" parTransId="{8C509AC4-BC78-4961-91C5-9E9F8541F620}" sibTransId="{C4FDF07B-12F6-49AA-8F0E-910932AC865B}"/>
    <dgm:cxn modelId="{ED08F1F4-1705-4952-8562-64CC44BCF7AA}" type="presOf" srcId="{0C9A7A15-2529-4382-8CD5-B3336AF51494}" destId="{FD218D60-E1B2-48E6-8E4E-661FC9095904}" srcOrd="0" destOrd="0" presId="urn:microsoft.com/office/officeart/2005/8/layout/hierarchy1#5"/>
    <dgm:cxn modelId="{B70D5AF6-0ADF-451D-B646-4855066B13A7}" srcId="{72DAD59D-816C-46BC-BBF6-25E31E03409A}" destId="{02BD7B62-15EA-45C3-87DD-A48ACA240598}" srcOrd="0" destOrd="0" parTransId="{508C8458-D92C-4D9B-B841-222E8E95C639}" sibTransId="{2E762989-A44E-47BD-B0C8-38AC1E1EAAFE}"/>
    <dgm:cxn modelId="{2B0E721C-C4D9-497E-BCDA-3A863E750E27}" type="presParOf" srcId="{85F9B970-593A-49F8-A213-74CCE0D07DA8}" destId="{6FF90584-6543-4FAC-BBDF-C80827599976}" srcOrd="0" destOrd="0" presId="urn:microsoft.com/office/officeart/2005/8/layout/hierarchy1#5"/>
    <dgm:cxn modelId="{9A83FAFC-E078-41FF-919E-134875D9C335}" type="presParOf" srcId="{6FF90584-6543-4FAC-BBDF-C80827599976}" destId="{B8C32135-1DCE-4E8A-9A29-51E4D150836C}" srcOrd="0" destOrd="0" presId="urn:microsoft.com/office/officeart/2005/8/layout/hierarchy1#5"/>
    <dgm:cxn modelId="{AEE494DF-A00D-4992-9A63-C060E557650E}" type="presParOf" srcId="{B8C32135-1DCE-4E8A-9A29-51E4D150836C}" destId="{C4425C93-3501-4317-9AD4-2C3304172513}" srcOrd="0" destOrd="0" presId="urn:microsoft.com/office/officeart/2005/8/layout/hierarchy1#5"/>
    <dgm:cxn modelId="{93B14C7A-E58F-4790-BB2D-28B4FEF41CEC}" type="presParOf" srcId="{B8C32135-1DCE-4E8A-9A29-51E4D150836C}" destId="{20C8155A-9C3D-4F12-B707-643F3E3608B9}" srcOrd="1" destOrd="0" presId="urn:microsoft.com/office/officeart/2005/8/layout/hierarchy1#5"/>
    <dgm:cxn modelId="{BB5942FF-65AB-47BE-A663-2CFE318FD9EF}" type="presParOf" srcId="{6FF90584-6543-4FAC-BBDF-C80827599976}" destId="{9A3C5987-8030-4D17-BB88-468792D9D561}" srcOrd="1" destOrd="0" presId="urn:microsoft.com/office/officeart/2005/8/layout/hierarchy1#5"/>
    <dgm:cxn modelId="{CC579610-3EB2-4BB4-B5AD-2CDE686D98B9}" type="presParOf" srcId="{9A3C5987-8030-4D17-BB88-468792D9D561}" destId="{12C4D3B4-CDEA-41FC-9AD7-255A0C38CBC1}" srcOrd="0" destOrd="0" presId="urn:microsoft.com/office/officeart/2005/8/layout/hierarchy1#5"/>
    <dgm:cxn modelId="{DA1D94F6-5A82-427A-BC23-F8602DDEBD8B}" type="presParOf" srcId="{9A3C5987-8030-4D17-BB88-468792D9D561}" destId="{F06CC276-8448-4B64-90F3-E178006A3BDC}" srcOrd="1" destOrd="0" presId="urn:microsoft.com/office/officeart/2005/8/layout/hierarchy1#5"/>
    <dgm:cxn modelId="{BA2AE92A-F7E8-4FDA-B559-A79DAD9CFBFC}" type="presParOf" srcId="{F06CC276-8448-4B64-90F3-E178006A3BDC}" destId="{8DD1D65B-BF07-4A97-ADDA-687BAEF00EAE}" srcOrd="0" destOrd="0" presId="urn:microsoft.com/office/officeart/2005/8/layout/hierarchy1#5"/>
    <dgm:cxn modelId="{312207E9-E80A-4C12-889D-A42C8B090AAB}" type="presParOf" srcId="{8DD1D65B-BF07-4A97-ADDA-687BAEF00EAE}" destId="{0A6616E8-3D53-4903-8E2D-984BBD0C5213}" srcOrd="0" destOrd="0" presId="urn:microsoft.com/office/officeart/2005/8/layout/hierarchy1#5"/>
    <dgm:cxn modelId="{A69828D7-D8DA-4F43-B2A5-8F447787FE0F}" type="presParOf" srcId="{8DD1D65B-BF07-4A97-ADDA-687BAEF00EAE}" destId="{78D1CAD2-6A26-4952-947A-7FBEC2123845}" srcOrd="1" destOrd="0" presId="urn:microsoft.com/office/officeart/2005/8/layout/hierarchy1#5"/>
    <dgm:cxn modelId="{12FA5508-B885-45AA-98F4-488E80496732}" type="presParOf" srcId="{F06CC276-8448-4B64-90F3-E178006A3BDC}" destId="{88686E85-4E21-4896-A273-A40DBB2E35E8}" srcOrd="1" destOrd="0" presId="urn:microsoft.com/office/officeart/2005/8/layout/hierarchy1#5"/>
    <dgm:cxn modelId="{8A49F460-8B52-4FF5-8057-CD66258C04C7}" type="presParOf" srcId="{9A3C5987-8030-4D17-BB88-468792D9D561}" destId="{DD80FF73-E2D2-426A-BC7B-40C02AE35630}" srcOrd="2" destOrd="0" presId="urn:microsoft.com/office/officeart/2005/8/layout/hierarchy1#5"/>
    <dgm:cxn modelId="{CAA82597-6F75-4463-B237-F3BE32618524}" type="presParOf" srcId="{9A3C5987-8030-4D17-BB88-468792D9D561}" destId="{7D1732E2-F57A-4A24-A954-FF192CE6710E}" srcOrd="3" destOrd="0" presId="urn:microsoft.com/office/officeart/2005/8/layout/hierarchy1#5"/>
    <dgm:cxn modelId="{6EE69EA7-3F4B-40B5-A0E4-6ED387BB2FA7}" type="presParOf" srcId="{7D1732E2-F57A-4A24-A954-FF192CE6710E}" destId="{E96DFEB5-1438-4346-9CD4-C0109623D426}" srcOrd="0" destOrd="0" presId="urn:microsoft.com/office/officeart/2005/8/layout/hierarchy1#5"/>
    <dgm:cxn modelId="{6369B565-1FD8-4592-93D0-CE3E0F0367A3}" type="presParOf" srcId="{E96DFEB5-1438-4346-9CD4-C0109623D426}" destId="{DC6F342A-2682-40E6-B6A6-0D6A7A24A740}" srcOrd="0" destOrd="0" presId="urn:microsoft.com/office/officeart/2005/8/layout/hierarchy1#5"/>
    <dgm:cxn modelId="{3599AAA6-E6FD-477C-8DB6-F315A1F45799}" type="presParOf" srcId="{E96DFEB5-1438-4346-9CD4-C0109623D426}" destId="{FD218D60-E1B2-48E6-8E4E-661FC9095904}" srcOrd="1" destOrd="0" presId="urn:microsoft.com/office/officeart/2005/8/layout/hierarchy1#5"/>
    <dgm:cxn modelId="{0D90242E-91E8-49A7-806C-22E9563FF424}" type="presParOf" srcId="{7D1732E2-F57A-4A24-A954-FF192CE6710E}" destId="{2C0D2B5A-87D4-4748-8BC6-853E94DDFEA2}" srcOrd="1" destOrd="0" presId="urn:microsoft.com/office/officeart/2005/8/layout/hierarchy1#5"/>
    <dgm:cxn modelId="{55EAC910-5CA3-46CC-B703-5A07ECA7745B}" type="presParOf" srcId="{2C0D2B5A-87D4-4748-8BC6-853E94DDFEA2}" destId="{7F069390-9E7E-4D22-8DF0-4459F2B10715}" srcOrd="0" destOrd="0" presId="urn:microsoft.com/office/officeart/2005/8/layout/hierarchy1#5"/>
    <dgm:cxn modelId="{A564B965-AA03-4372-9A27-573824BFC8A3}" type="presParOf" srcId="{2C0D2B5A-87D4-4748-8BC6-853E94DDFEA2}" destId="{8EF8FD66-DB97-489F-B424-9D7E39C14FED}" srcOrd="1" destOrd="0" presId="urn:microsoft.com/office/officeart/2005/8/layout/hierarchy1#5"/>
    <dgm:cxn modelId="{0CCA4023-39CF-4BA7-85F4-45C10C8B4025}" type="presParOf" srcId="{8EF8FD66-DB97-489F-B424-9D7E39C14FED}" destId="{BEE39297-8270-4BD0-B9DF-88F4FD8819AF}" srcOrd="0" destOrd="0" presId="urn:microsoft.com/office/officeart/2005/8/layout/hierarchy1#5"/>
    <dgm:cxn modelId="{4D03A3E6-9E5A-4535-A8C0-C70CC48AFF4A}" type="presParOf" srcId="{BEE39297-8270-4BD0-B9DF-88F4FD8819AF}" destId="{4FA0D3E9-D10A-4D42-B21D-6399E4285AFD}" srcOrd="0" destOrd="0" presId="urn:microsoft.com/office/officeart/2005/8/layout/hierarchy1#5"/>
    <dgm:cxn modelId="{8A89F197-6190-4557-BA00-F88CD9175800}" type="presParOf" srcId="{BEE39297-8270-4BD0-B9DF-88F4FD8819AF}" destId="{00F8E10C-8740-44B4-AF72-7E481D08F272}" srcOrd="1" destOrd="0" presId="urn:microsoft.com/office/officeart/2005/8/layout/hierarchy1#5"/>
    <dgm:cxn modelId="{1DA0F42A-99A7-444D-B09E-C66BE4390F03}" type="presParOf" srcId="{8EF8FD66-DB97-489F-B424-9D7E39C14FED}" destId="{D2552283-0DC9-401D-A234-31DD17366120}" srcOrd="1" destOrd="0" presId="urn:microsoft.com/office/officeart/2005/8/layout/hierarchy1#5"/>
    <dgm:cxn modelId="{43FDF5CA-D2BC-4D01-B87A-AB06684EEE53}" type="presParOf" srcId="{9A3C5987-8030-4D17-BB88-468792D9D561}" destId="{E669908D-B0AE-4006-BA58-13AC4020DA40}" srcOrd="4" destOrd="0" presId="urn:microsoft.com/office/officeart/2005/8/layout/hierarchy1#5"/>
    <dgm:cxn modelId="{880B9DD1-BF3E-4010-9390-5279D8611DF5}" type="presParOf" srcId="{9A3C5987-8030-4D17-BB88-468792D9D561}" destId="{8B23F345-5BAE-4D54-B2D2-FB571E65841D}" srcOrd="5" destOrd="0" presId="urn:microsoft.com/office/officeart/2005/8/layout/hierarchy1#5"/>
    <dgm:cxn modelId="{7F98C34F-DD95-4D25-BE84-5E0158F65EC4}" type="presParOf" srcId="{8B23F345-5BAE-4D54-B2D2-FB571E65841D}" destId="{FCCBF244-1543-45B9-A610-3400E44AC02B}" srcOrd="0" destOrd="0" presId="urn:microsoft.com/office/officeart/2005/8/layout/hierarchy1#5"/>
    <dgm:cxn modelId="{DC554553-01F2-4BA7-8536-AB9AEA640B18}" type="presParOf" srcId="{FCCBF244-1543-45B9-A610-3400E44AC02B}" destId="{A7F2416C-5546-44DC-AD55-0E336C991088}" srcOrd="0" destOrd="0" presId="urn:microsoft.com/office/officeart/2005/8/layout/hierarchy1#5"/>
    <dgm:cxn modelId="{7BA95C3F-E833-4164-AC4F-DA66DFB0762F}" type="presParOf" srcId="{FCCBF244-1543-45B9-A610-3400E44AC02B}" destId="{DB8DB09F-2EBB-45B3-AFF0-47BC5FB42242}" srcOrd="1" destOrd="0" presId="urn:microsoft.com/office/officeart/2005/8/layout/hierarchy1#5"/>
    <dgm:cxn modelId="{2AE4438D-C468-4C58-A997-DFBCBFC877C8}" type="presParOf" srcId="{8B23F345-5BAE-4D54-B2D2-FB571E65841D}" destId="{0183F523-A363-44BB-892E-9F1236DBCB5B}" srcOrd="1" destOrd="0" presId="urn:microsoft.com/office/officeart/2005/8/layout/hierarchy1#5"/>
    <dgm:cxn modelId="{7B64F462-5878-49E2-A850-E94B8FBECD75}" type="presParOf" srcId="{9A3C5987-8030-4D17-BB88-468792D9D561}" destId="{0DDE9928-F810-4FE1-89F1-17CEE9D22035}" srcOrd="6" destOrd="0" presId="urn:microsoft.com/office/officeart/2005/8/layout/hierarchy1#5"/>
    <dgm:cxn modelId="{6F438590-7089-4D32-A626-6A8D82C4869F}" type="presParOf" srcId="{9A3C5987-8030-4D17-BB88-468792D9D561}" destId="{3D067C6B-1952-478A-991C-1F2C13D384DC}" srcOrd="7" destOrd="0" presId="urn:microsoft.com/office/officeart/2005/8/layout/hierarchy1#5"/>
    <dgm:cxn modelId="{66B4B694-B3ED-40B2-A4F4-182AF69C0B94}" type="presParOf" srcId="{3D067C6B-1952-478A-991C-1F2C13D384DC}" destId="{6776F864-A760-44D0-84A1-B811BD3D3FCC}" srcOrd="0" destOrd="0" presId="urn:microsoft.com/office/officeart/2005/8/layout/hierarchy1#5"/>
    <dgm:cxn modelId="{D3386706-A174-4A31-B2A8-6790568CECDC}" type="presParOf" srcId="{6776F864-A760-44D0-84A1-B811BD3D3FCC}" destId="{1FF4C5B6-FC3E-4FAF-9E7D-7C2C2798F564}" srcOrd="0" destOrd="0" presId="urn:microsoft.com/office/officeart/2005/8/layout/hierarchy1#5"/>
    <dgm:cxn modelId="{26CCC239-1074-4B43-BF79-2A998D795E3B}" type="presParOf" srcId="{6776F864-A760-44D0-84A1-B811BD3D3FCC}" destId="{7A1B977A-BF44-4ED8-8CE4-825DF0FEADEE}" srcOrd="1" destOrd="0" presId="urn:microsoft.com/office/officeart/2005/8/layout/hierarchy1#5"/>
    <dgm:cxn modelId="{5FB4D191-65CB-4EF3-80AA-1D9346AE71DA}" type="presParOf" srcId="{3D067C6B-1952-478A-991C-1F2C13D384DC}" destId="{329AD4AF-6808-4012-9DD0-007366D9F0EE}" srcOrd="1" destOrd="0" presId="urn:microsoft.com/office/officeart/2005/8/layout/hierarchy1#5"/>
    <dgm:cxn modelId="{B0BE422E-22A2-4D56-A504-0CABF1462592}" type="presParOf" srcId="{9A3C5987-8030-4D17-BB88-468792D9D561}" destId="{548B22F4-1F85-4133-B793-1B6D5F27E0C6}" srcOrd="8" destOrd="0" presId="urn:microsoft.com/office/officeart/2005/8/layout/hierarchy1#5"/>
    <dgm:cxn modelId="{82FE7DE8-37E9-49BB-B48C-08B569AF6508}" type="presParOf" srcId="{9A3C5987-8030-4D17-BB88-468792D9D561}" destId="{F5BFF014-4050-4EF3-9785-1773F26FA347}" srcOrd="9" destOrd="0" presId="urn:microsoft.com/office/officeart/2005/8/layout/hierarchy1#5"/>
    <dgm:cxn modelId="{18E252DB-BA46-463E-B014-39BCBA6933D3}" type="presParOf" srcId="{F5BFF014-4050-4EF3-9785-1773F26FA347}" destId="{9CE64776-ACA2-4951-B1B0-FE8293D78BF0}" srcOrd="0" destOrd="0" presId="urn:microsoft.com/office/officeart/2005/8/layout/hierarchy1#5"/>
    <dgm:cxn modelId="{EDA31764-FF7A-48A2-A322-6453223A456F}" type="presParOf" srcId="{9CE64776-ACA2-4951-B1B0-FE8293D78BF0}" destId="{35F0A8DE-EF92-43B5-8388-63C602A9B2E6}" srcOrd="0" destOrd="0" presId="urn:microsoft.com/office/officeart/2005/8/layout/hierarchy1#5"/>
    <dgm:cxn modelId="{B7D11472-4587-484E-9ABD-31AD09A624B2}" type="presParOf" srcId="{9CE64776-ACA2-4951-B1B0-FE8293D78BF0}" destId="{86BABC46-B58E-4BAC-B5D9-BAF81027FD2D}" srcOrd="1" destOrd="0" presId="urn:microsoft.com/office/officeart/2005/8/layout/hierarchy1#5"/>
    <dgm:cxn modelId="{CAA4799F-F176-40ED-910C-1CBA83C7E550}" type="presParOf" srcId="{F5BFF014-4050-4EF3-9785-1773F26FA347}" destId="{1B639B03-E306-4DB1-8245-F3497BF9FF60}" srcOrd="1" destOrd="0" presId="urn:microsoft.com/office/officeart/2005/8/layout/hierarchy1#5"/>
    <dgm:cxn modelId="{4CC90585-9A1E-4AB3-9FE3-7EF67FCFAD2C}" type="presParOf" srcId="{9A3C5987-8030-4D17-BB88-468792D9D561}" destId="{E8CAD3B3-E4CD-439B-AC2A-132B179C9D8D}" srcOrd="10" destOrd="0" presId="urn:microsoft.com/office/officeart/2005/8/layout/hierarchy1#5"/>
    <dgm:cxn modelId="{97B1CB82-034E-488C-B516-129EBD8B82D3}" type="presParOf" srcId="{9A3C5987-8030-4D17-BB88-468792D9D561}" destId="{E6D125C1-367C-4A31-BB88-82ED67870736}" srcOrd="11" destOrd="0" presId="urn:microsoft.com/office/officeart/2005/8/layout/hierarchy1#5"/>
    <dgm:cxn modelId="{826F2209-9291-46F2-AF2E-E5906D493F9B}" type="presParOf" srcId="{E6D125C1-367C-4A31-BB88-82ED67870736}" destId="{7F347E17-D4ED-4818-9B03-7B1ED969D54A}" srcOrd="0" destOrd="0" presId="urn:microsoft.com/office/officeart/2005/8/layout/hierarchy1#5"/>
    <dgm:cxn modelId="{A8F61D14-E61B-4043-9003-DE303293F67E}" type="presParOf" srcId="{7F347E17-D4ED-4818-9B03-7B1ED969D54A}" destId="{57A75439-AB90-46D3-B3AD-1AA2481A5DBF}" srcOrd="0" destOrd="0" presId="urn:microsoft.com/office/officeart/2005/8/layout/hierarchy1#5"/>
    <dgm:cxn modelId="{4C4B4E3F-0D09-42BC-8FAA-0E75012855FB}" type="presParOf" srcId="{7F347E17-D4ED-4818-9B03-7B1ED969D54A}" destId="{201FA81C-FFC5-4623-BD8D-334F6888CAD7}" srcOrd="1" destOrd="0" presId="urn:microsoft.com/office/officeart/2005/8/layout/hierarchy1#5"/>
    <dgm:cxn modelId="{732F1E80-8E90-4B61-9223-C83F16E1F507}" type="presParOf" srcId="{E6D125C1-367C-4A31-BB88-82ED67870736}" destId="{DAE8FF53-F5A4-4F7C-8ABA-61082C81BC6A}" srcOrd="1" destOrd="0" presId="urn:microsoft.com/office/officeart/2005/8/layout/hierarchy1#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8633EB-E6D7-48C2-A1AA-AB80225B2D26}" type="doc">
      <dgm:prSet loTypeId="urn:microsoft.com/office/officeart/2005/8/layout/hierarchy1#3" loCatId="hierarchy" qsTypeId="urn:microsoft.com/office/officeart/2005/8/quickstyle/3d2#2" qsCatId="3D" csTypeId="urn:microsoft.com/office/officeart/2005/8/colors/colorful1#2" csCatId="colorful" phldr="1"/>
      <dgm:spPr/>
      <dgm:t>
        <a:bodyPr/>
        <a:lstStyle/>
        <a:p>
          <a:endParaRPr lang="zh-CN" altLang="en-US"/>
        </a:p>
      </dgm:t>
    </dgm:pt>
    <dgm:pt modelId="{72DAD59D-816C-46BC-BBF6-25E31E03409A}">
      <dgm:prSet phldrT="[文本]" custT="1"/>
      <dgm:spPr/>
      <dgm:t>
        <a:bodyPr/>
        <a:lstStyle/>
        <a:p>
          <a:r>
            <a:rPr lang="zh-CN" altLang="en-US" sz="2400" b="1" dirty="0">
              <a:solidFill>
                <a:srgbClr val="002060"/>
              </a:solidFill>
            </a:rPr>
            <a:t>省级卫生健康委</a:t>
          </a:r>
          <a:endParaRPr lang="en-US" altLang="zh-CN" sz="2400" b="1" dirty="0">
            <a:solidFill>
              <a:srgbClr val="002060"/>
            </a:solidFill>
          </a:endParaRPr>
        </a:p>
      </dgm:t>
    </dgm:pt>
    <dgm:pt modelId="{1C5DAE42-8F0E-4E48-984B-8CC53F389C9F}" cxnId="{8BA166E3-41D2-4F9C-8AEA-165491B11A8D}" type="parTrans">
      <dgm:prSet/>
      <dgm:spPr/>
      <dgm:t>
        <a:bodyPr/>
        <a:lstStyle/>
        <a:p>
          <a:endParaRPr lang="zh-CN" altLang="en-US"/>
        </a:p>
      </dgm:t>
    </dgm:pt>
    <dgm:pt modelId="{1DA426F2-5738-49A6-986F-806410F070E8}" cxnId="{8BA166E3-41D2-4F9C-8AEA-165491B11A8D}" type="sibTrans">
      <dgm:prSet/>
      <dgm:spPr/>
      <dgm:t>
        <a:bodyPr/>
        <a:lstStyle/>
        <a:p>
          <a:endParaRPr lang="zh-CN" altLang="en-US"/>
        </a:p>
      </dgm:t>
    </dgm:pt>
    <dgm:pt modelId="{02BD7B62-15EA-45C3-87DD-A48ACA240598}">
      <dgm:prSet phldrT="[文本]" custT="1"/>
      <dgm:spPr/>
      <dgm:t>
        <a:bodyPr/>
        <a:lstStyle/>
        <a:p>
          <a:r>
            <a:rPr lang="zh-CN" altLang="en-US" sz="1600" dirty="0"/>
            <a:t>机关单位管理员</a:t>
          </a:r>
        </a:p>
      </dgm:t>
    </dgm:pt>
    <dgm:pt modelId="{508C8458-D92C-4D9B-B841-222E8E95C639}" cxnId="{B70D5AF6-0ADF-451D-B646-4855066B13A7}" type="parTrans">
      <dgm:prSet/>
      <dgm:spPr/>
      <dgm:t>
        <a:bodyPr/>
        <a:lstStyle/>
        <a:p>
          <a:endParaRPr lang="zh-CN" altLang="en-US"/>
        </a:p>
      </dgm:t>
    </dgm:pt>
    <dgm:pt modelId="{2E762989-A44E-47BD-B0C8-38AC1E1EAAFE}" cxnId="{B70D5AF6-0ADF-451D-B646-4855066B13A7}" type="sibTrans">
      <dgm:prSet/>
      <dgm:spPr/>
      <dgm:t>
        <a:bodyPr/>
        <a:lstStyle/>
        <a:p>
          <a:endParaRPr lang="zh-CN" altLang="en-US"/>
        </a:p>
      </dgm:t>
    </dgm:pt>
    <dgm:pt modelId="{514D8D5F-FE4B-4D0F-A0E8-845CD45FFDCF}">
      <dgm:prSet phldrT="[文本]" custT="1"/>
      <dgm:spPr/>
      <dgm:t>
        <a:bodyPr/>
        <a:lstStyle/>
        <a:p>
          <a:r>
            <a:rPr lang="zh-CN" altLang="en-US" sz="1600" dirty="0"/>
            <a:t>省伦理</a:t>
          </a:r>
          <a:r>
            <a:rPr lang="en-US" altLang="zh-CN" sz="1600" dirty="0"/>
            <a:t>/</a:t>
          </a:r>
          <a:r>
            <a:rPr lang="zh-CN" altLang="en-US" sz="1600" dirty="0"/>
            <a:t>学术秘书</a:t>
          </a:r>
        </a:p>
      </dgm:t>
    </dgm:pt>
    <dgm:pt modelId="{CAEC2030-DABE-4CDA-AC51-0F8B0F0208EA}" cxnId="{4099578F-B7A3-497A-A7A4-66D9A2665ADB}" type="parTrans">
      <dgm:prSet/>
      <dgm:spPr/>
      <dgm:t>
        <a:bodyPr/>
        <a:lstStyle/>
        <a:p>
          <a:endParaRPr lang="zh-CN" altLang="en-US"/>
        </a:p>
      </dgm:t>
    </dgm:pt>
    <dgm:pt modelId="{54406064-6AA3-4AB6-A9B5-2F1605A10E99}" cxnId="{4099578F-B7A3-497A-A7A4-66D9A2665ADB}" type="sibTrans">
      <dgm:prSet/>
      <dgm:spPr/>
      <dgm:t>
        <a:bodyPr/>
        <a:lstStyle/>
        <a:p>
          <a:endParaRPr lang="zh-CN" altLang="en-US"/>
        </a:p>
      </dgm:t>
    </dgm:pt>
    <dgm:pt modelId="{D5D73AB8-3BD6-4F3A-A7BE-756B16E24B8E}">
      <dgm:prSet phldrT="[文本]" custT="1"/>
      <dgm:spPr/>
      <dgm:t>
        <a:bodyPr/>
        <a:lstStyle/>
        <a:p>
          <a:r>
            <a:rPr lang="zh-CN" altLang="en-US" sz="1200" b="0" dirty="0"/>
            <a:t>医疗卫生机管理构</a:t>
          </a:r>
        </a:p>
      </dgm:t>
    </dgm:pt>
    <dgm:pt modelId="{D459E474-3E4B-403A-8D50-F14C20D69ABB}" cxnId="{FC469DBB-FBA6-4AB8-B6EF-14BEB0FA7F91}" type="parTrans">
      <dgm:prSet/>
      <dgm:spPr/>
      <dgm:t>
        <a:bodyPr/>
        <a:lstStyle/>
        <a:p>
          <a:endParaRPr lang="zh-CN" altLang="en-US"/>
        </a:p>
      </dgm:t>
    </dgm:pt>
    <dgm:pt modelId="{59F0B734-C2F9-4CD9-BADA-D05B9CB1A6ED}" cxnId="{FC469DBB-FBA6-4AB8-B6EF-14BEB0FA7F91}" type="sibTrans">
      <dgm:prSet/>
      <dgm:spPr/>
      <dgm:t>
        <a:bodyPr/>
        <a:lstStyle/>
        <a:p>
          <a:endParaRPr lang="zh-CN" altLang="en-US"/>
        </a:p>
      </dgm:t>
    </dgm:pt>
    <dgm:pt modelId="{F97FEFA1-4C7C-4E3F-8ADF-5B60FE087D3D}">
      <dgm:prSet phldrT="[文本]" custT="1"/>
      <dgm:spPr/>
      <dgm:t>
        <a:bodyPr/>
        <a:lstStyle/>
        <a:p>
          <a:r>
            <a:rPr lang="zh-CN" altLang="en-US" sz="1200" b="0" dirty="0"/>
            <a:t>备案信息审核</a:t>
          </a:r>
        </a:p>
      </dgm:t>
    </dgm:pt>
    <dgm:pt modelId="{92F85FBE-0CA5-41E1-A32B-2DD1B25D97C3}" cxnId="{BDB3BEAE-36C2-4A62-AC82-DC60493A9522}" type="parTrans">
      <dgm:prSet/>
      <dgm:spPr/>
      <dgm:t>
        <a:bodyPr/>
        <a:lstStyle/>
        <a:p>
          <a:endParaRPr lang="zh-CN" altLang="en-US"/>
        </a:p>
      </dgm:t>
    </dgm:pt>
    <dgm:pt modelId="{EDC70A62-232B-4D6C-8D37-085A354DF3BC}" cxnId="{BDB3BEAE-36C2-4A62-AC82-DC60493A9522}" type="sibTrans">
      <dgm:prSet/>
      <dgm:spPr/>
      <dgm:t>
        <a:bodyPr/>
        <a:lstStyle/>
        <a:p>
          <a:endParaRPr lang="zh-CN" altLang="en-US"/>
        </a:p>
      </dgm:t>
    </dgm:pt>
    <dgm:pt modelId="{FBCE2CFD-ABDA-478D-B366-1A0BAC7626C6}">
      <dgm:prSet phldrT="[文本]" custT="1"/>
      <dgm:spPr/>
      <dgm:t>
        <a:bodyPr/>
        <a:lstStyle/>
        <a:p>
          <a:r>
            <a:rPr lang="zh-CN" altLang="en-US" sz="1200" dirty="0"/>
            <a:t>直属机构伦理委员会备案审核</a:t>
          </a:r>
        </a:p>
      </dgm:t>
    </dgm:pt>
    <dgm:pt modelId="{C53917B2-7824-4525-9242-320989B19E2E}" cxnId="{2326B2D1-8488-4C47-AE3C-3C9111D37169}" type="parTrans">
      <dgm:prSet/>
      <dgm:spPr/>
      <dgm:t>
        <a:bodyPr/>
        <a:lstStyle/>
        <a:p>
          <a:endParaRPr lang="zh-CN" altLang="en-US">
            <a:solidFill>
              <a:schemeClr val="bg2">
                <a:lumMod val="50000"/>
              </a:schemeClr>
            </a:solidFill>
          </a:endParaRPr>
        </a:p>
      </dgm:t>
    </dgm:pt>
    <dgm:pt modelId="{E84390C1-6FC3-4352-A07F-DAA1B1D63A99}" cxnId="{2326B2D1-8488-4C47-AE3C-3C9111D37169}" type="sibTrans">
      <dgm:prSet/>
      <dgm:spPr/>
      <dgm:t>
        <a:bodyPr/>
        <a:lstStyle/>
        <a:p>
          <a:endParaRPr lang="zh-CN" altLang="en-US"/>
        </a:p>
      </dgm:t>
    </dgm:pt>
    <dgm:pt modelId="{6D4D8843-B0A5-4984-9F09-71D40C47948B}">
      <dgm:prSet phldrT="[文本]" custT="1"/>
      <dgm:spPr/>
      <dgm:t>
        <a:bodyPr/>
        <a:lstStyle/>
        <a:p>
          <a:r>
            <a:rPr lang="zh-CN" altLang="en-US" sz="1200" dirty="0"/>
            <a:t>备案类医学研究审核</a:t>
          </a:r>
        </a:p>
      </dgm:t>
    </dgm:pt>
    <dgm:pt modelId="{9B68546E-9171-4833-B6A5-508ED12DBF1D}" cxnId="{8809BD4C-1E9A-4D29-8BBC-B2FD5DF38058}" type="parTrans">
      <dgm:prSet/>
      <dgm:spPr/>
      <dgm:t>
        <a:bodyPr/>
        <a:lstStyle/>
        <a:p>
          <a:endParaRPr lang="zh-CN" altLang="en-US">
            <a:solidFill>
              <a:schemeClr val="bg2">
                <a:lumMod val="50000"/>
              </a:schemeClr>
            </a:solidFill>
          </a:endParaRPr>
        </a:p>
      </dgm:t>
    </dgm:pt>
    <dgm:pt modelId="{A08D5673-3723-4F66-91A2-9FA309C02486}" cxnId="{8809BD4C-1E9A-4D29-8BBC-B2FD5DF38058}" type="sibTrans">
      <dgm:prSet/>
      <dgm:spPr/>
      <dgm:t>
        <a:bodyPr/>
        <a:lstStyle/>
        <a:p>
          <a:endParaRPr lang="zh-CN" altLang="en-US"/>
        </a:p>
      </dgm:t>
    </dgm:pt>
    <dgm:pt modelId="{B2DE7A64-79A0-446D-A73B-27D7597689D1}">
      <dgm:prSet phldrT="[文本]" custT="1"/>
      <dgm:spPr/>
      <dgm:t>
        <a:bodyPr/>
        <a:lstStyle/>
        <a:p>
          <a:r>
            <a:rPr lang="zh-CN" altLang="en-US" sz="1200" dirty="0"/>
            <a:t>直属机构信息管理</a:t>
          </a:r>
        </a:p>
      </dgm:t>
    </dgm:pt>
    <dgm:pt modelId="{D3F1535E-47BF-45BA-8069-CA3BE79B69BA}" cxnId="{9A367DE2-618E-46B5-907D-0178A2930962}" type="parTrans">
      <dgm:prSet/>
      <dgm:spPr/>
      <dgm:t>
        <a:bodyPr/>
        <a:lstStyle/>
        <a:p>
          <a:endParaRPr lang="zh-CN" altLang="en-US">
            <a:solidFill>
              <a:schemeClr val="bg2">
                <a:lumMod val="50000"/>
              </a:schemeClr>
            </a:solidFill>
          </a:endParaRPr>
        </a:p>
      </dgm:t>
    </dgm:pt>
    <dgm:pt modelId="{0F4004EE-BDE8-4AB0-BF73-656F5E1D428C}" cxnId="{9A367DE2-618E-46B5-907D-0178A2930962}" type="sibTrans">
      <dgm:prSet/>
      <dgm:spPr/>
      <dgm:t>
        <a:bodyPr/>
        <a:lstStyle/>
        <a:p>
          <a:endParaRPr lang="zh-CN" altLang="en-US"/>
        </a:p>
      </dgm:t>
    </dgm:pt>
    <dgm:pt modelId="{E013788E-43DA-4739-AE99-21AA60690158}">
      <dgm:prSet phldrT="[文本]" custT="1"/>
      <dgm:spPr/>
      <dgm:t>
        <a:bodyPr/>
        <a:lstStyle/>
        <a:p>
          <a:r>
            <a:rPr lang="zh-CN" altLang="en-US" sz="1200" dirty="0"/>
            <a:t>省伦理</a:t>
          </a:r>
          <a:r>
            <a:rPr lang="en-US" altLang="zh-CN" sz="1200" dirty="0"/>
            <a:t>/</a:t>
          </a:r>
          <a:r>
            <a:rPr lang="zh-CN" altLang="en-US" sz="1200" dirty="0"/>
            <a:t>学术委员会信息备案</a:t>
          </a:r>
        </a:p>
      </dgm:t>
    </dgm:pt>
    <dgm:pt modelId="{B9521355-CB40-4FC4-8A1F-2B4B221B40F1}" cxnId="{BC04FE6B-4564-4980-A083-BD636A250688}" type="parTrans">
      <dgm:prSet/>
      <dgm:spPr/>
      <dgm:t>
        <a:bodyPr/>
        <a:lstStyle/>
        <a:p>
          <a:endParaRPr lang="zh-CN" altLang="en-US"/>
        </a:p>
      </dgm:t>
    </dgm:pt>
    <dgm:pt modelId="{2047419E-0F67-44AB-8E4A-B562AE3FE7B6}" cxnId="{BC04FE6B-4564-4980-A083-BD636A250688}" type="sibTrans">
      <dgm:prSet/>
      <dgm:spPr/>
      <dgm:t>
        <a:bodyPr/>
        <a:lstStyle/>
        <a:p>
          <a:endParaRPr lang="zh-CN" altLang="en-US"/>
        </a:p>
      </dgm:t>
    </dgm:pt>
    <dgm:pt modelId="{1A5BC25F-889D-4A25-ADC9-9EA79230E3FD}">
      <dgm:prSet phldrT="[文本]" custT="1"/>
      <dgm:spPr/>
      <dgm:t>
        <a:bodyPr/>
        <a:lstStyle/>
        <a:p>
          <a:r>
            <a:rPr lang="zh-CN" altLang="en-US" sz="1200" dirty="0"/>
            <a:t>干</a:t>
          </a:r>
          <a:r>
            <a:rPr lang="en-US" altLang="zh-CN" sz="1200" dirty="0"/>
            <a:t>/</a:t>
          </a:r>
          <a:r>
            <a:rPr lang="zh-CN" altLang="en-US" sz="1200" dirty="0"/>
            <a:t>体细胞项目伦理</a:t>
          </a:r>
          <a:r>
            <a:rPr lang="en-US" altLang="zh-CN" sz="1200" dirty="0"/>
            <a:t>/</a:t>
          </a:r>
          <a:r>
            <a:rPr lang="zh-CN" altLang="en-US" sz="1200" dirty="0"/>
            <a:t>学术形式审查</a:t>
          </a:r>
          <a:endParaRPr lang="en-US" altLang="zh-CN" sz="1200" dirty="0"/>
        </a:p>
      </dgm:t>
    </dgm:pt>
    <dgm:pt modelId="{1458D368-7A7F-4455-9E9D-6F7403B47F15}" cxnId="{0582C72F-C730-4C23-B08E-3E9DE60343D6}" type="parTrans">
      <dgm:prSet/>
      <dgm:spPr/>
      <dgm:t>
        <a:bodyPr/>
        <a:lstStyle/>
        <a:p>
          <a:endParaRPr lang="zh-CN" altLang="en-US"/>
        </a:p>
      </dgm:t>
    </dgm:pt>
    <dgm:pt modelId="{409391C0-BE81-43CE-B963-27ADB796F61C}" cxnId="{0582C72F-C730-4C23-B08E-3E9DE60343D6}" type="sibTrans">
      <dgm:prSet/>
      <dgm:spPr/>
      <dgm:t>
        <a:bodyPr/>
        <a:lstStyle/>
        <a:p>
          <a:endParaRPr lang="zh-CN" altLang="en-US"/>
        </a:p>
      </dgm:t>
    </dgm:pt>
    <dgm:pt modelId="{AE588B8A-E1B6-48CE-A145-F96675695638}">
      <dgm:prSet phldrT="[文本]" custT="1"/>
      <dgm:spPr/>
      <dgm:t>
        <a:bodyPr/>
        <a:lstStyle/>
        <a:p>
          <a:r>
            <a:rPr lang="zh-CN" altLang="en-US" sz="1200" dirty="0"/>
            <a:t>实质性伦理</a:t>
          </a:r>
          <a:r>
            <a:rPr lang="en-US" altLang="zh-CN" sz="1200" dirty="0"/>
            <a:t>/</a:t>
          </a:r>
          <a:r>
            <a:rPr lang="zh-CN" altLang="en-US" sz="1200" dirty="0"/>
            <a:t>学术审查</a:t>
          </a:r>
        </a:p>
      </dgm:t>
    </dgm:pt>
    <dgm:pt modelId="{0B6B833A-0F90-489A-952B-BC25D2A8630E}" cxnId="{EB04A178-F861-42BA-B161-CECE3494FF49}" type="parTrans">
      <dgm:prSet/>
      <dgm:spPr/>
      <dgm:t>
        <a:bodyPr/>
        <a:lstStyle/>
        <a:p>
          <a:endParaRPr lang="zh-CN" altLang="en-US"/>
        </a:p>
      </dgm:t>
    </dgm:pt>
    <dgm:pt modelId="{17772A52-C3AE-4B5E-A865-2F05F657113E}" cxnId="{EB04A178-F861-42BA-B161-CECE3494FF49}" type="sibTrans">
      <dgm:prSet/>
      <dgm:spPr/>
      <dgm:t>
        <a:bodyPr/>
        <a:lstStyle/>
        <a:p>
          <a:endParaRPr lang="zh-CN" altLang="en-US"/>
        </a:p>
      </dgm:t>
    </dgm:pt>
    <dgm:pt modelId="{FB79861D-B83F-45C9-B3AF-4F9FA4B45526}">
      <dgm:prSet phldrT="[文本]" custT="1"/>
      <dgm:spPr/>
      <dgm:t>
        <a:bodyPr/>
        <a:lstStyle/>
        <a:p>
          <a:r>
            <a:rPr lang="zh-CN" altLang="en-US" sz="1200" b="0" dirty="0"/>
            <a:t>下级机关账号管理</a:t>
          </a:r>
        </a:p>
      </dgm:t>
    </dgm:pt>
    <dgm:pt modelId="{B6E8BFF1-D4DC-4B31-A4D5-6D1BE48E9A69}" cxnId="{CD57D0AA-1CA4-49F5-81DC-7BE3E6C49ECB}" type="parTrans">
      <dgm:prSet/>
      <dgm:spPr/>
      <dgm:t>
        <a:bodyPr/>
        <a:lstStyle/>
        <a:p>
          <a:endParaRPr lang="zh-CN" altLang="en-US"/>
        </a:p>
      </dgm:t>
    </dgm:pt>
    <dgm:pt modelId="{0433FA5C-5285-4788-BD59-319AE07F5DB3}" cxnId="{CD57D0AA-1CA4-49F5-81DC-7BE3E6C49ECB}" type="sibTrans">
      <dgm:prSet/>
      <dgm:spPr/>
      <dgm:t>
        <a:bodyPr/>
        <a:lstStyle/>
        <a:p>
          <a:endParaRPr lang="zh-CN" altLang="en-US"/>
        </a:p>
      </dgm:t>
    </dgm:pt>
    <dgm:pt modelId="{FD4FF9F7-AB8F-4880-826A-3D0825202126}">
      <dgm:prSet phldrT="[文本]" custT="1"/>
      <dgm:spPr/>
      <dgm:t>
        <a:bodyPr/>
        <a:lstStyle/>
        <a:p>
          <a:r>
            <a:rPr lang="zh-CN" altLang="en-US" sz="1200" b="1" dirty="0">
              <a:solidFill>
                <a:srgbClr val="C00000"/>
              </a:solidFill>
            </a:rPr>
            <a:t>行政监管</a:t>
          </a:r>
          <a:r>
            <a:rPr lang="zh-CN" altLang="en-US" sz="1200" b="0" dirty="0"/>
            <a:t>与查询</a:t>
          </a:r>
        </a:p>
      </dgm:t>
    </dgm:pt>
    <dgm:pt modelId="{B3DEED70-12D7-4DAC-A456-03C97BCE1B38}" cxnId="{636F99A6-267D-421B-98D9-B9E48CE2AEEE}" type="parTrans">
      <dgm:prSet/>
      <dgm:spPr/>
      <dgm:t>
        <a:bodyPr/>
        <a:lstStyle/>
        <a:p>
          <a:endParaRPr lang="zh-CN" altLang="en-US"/>
        </a:p>
      </dgm:t>
    </dgm:pt>
    <dgm:pt modelId="{5B30F9BA-9372-49DD-A72F-FB88BF5298E1}" cxnId="{636F99A6-267D-421B-98D9-B9E48CE2AEEE}" type="sibTrans">
      <dgm:prSet/>
      <dgm:spPr/>
      <dgm:t>
        <a:bodyPr/>
        <a:lstStyle/>
        <a:p>
          <a:endParaRPr lang="zh-CN" altLang="en-US"/>
        </a:p>
      </dgm:t>
    </dgm:pt>
    <dgm:pt modelId="{74596B39-B4FC-4881-916A-DBFFC7945286}">
      <dgm:prSet phldrT="[文本]" custT="1"/>
      <dgm:spPr/>
      <dgm:t>
        <a:bodyPr/>
        <a:lstStyle/>
        <a:p>
          <a:r>
            <a:rPr lang="zh-CN" altLang="en-US" sz="1200" dirty="0"/>
            <a:t>辖区内伦理</a:t>
          </a:r>
          <a:r>
            <a:rPr lang="en-US" altLang="zh-CN" sz="1200" dirty="0"/>
            <a:t>/</a:t>
          </a:r>
          <a:r>
            <a:rPr lang="zh-CN" altLang="en-US" sz="1200" dirty="0"/>
            <a:t>学术委员会查询</a:t>
          </a:r>
        </a:p>
      </dgm:t>
    </dgm:pt>
    <dgm:pt modelId="{D4635E21-B010-414D-ADF5-A01BAD6622D5}" cxnId="{F01F9D5D-24C8-42AE-A481-16F219B9497B}" type="parTrans">
      <dgm:prSet/>
      <dgm:spPr/>
      <dgm:t>
        <a:bodyPr/>
        <a:lstStyle/>
        <a:p>
          <a:endParaRPr lang="zh-CN" altLang="en-US">
            <a:solidFill>
              <a:schemeClr val="bg2">
                <a:lumMod val="50000"/>
              </a:schemeClr>
            </a:solidFill>
          </a:endParaRPr>
        </a:p>
      </dgm:t>
    </dgm:pt>
    <dgm:pt modelId="{923C0064-071B-4C34-91E4-ED19C9ACF28B}" cxnId="{F01F9D5D-24C8-42AE-A481-16F219B9497B}" type="sibTrans">
      <dgm:prSet/>
      <dgm:spPr/>
      <dgm:t>
        <a:bodyPr/>
        <a:lstStyle/>
        <a:p>
          <a:endParaRPr lang="zh-CN" altLang="en-US"/>
        </a:p>
      </dgm:t>
    </dgm:pt>
    <dgm:pt modelId="{E28035C1-BCD9-4DCE-8EAD-9189744809FE}">
      <dgm:prSet phldrT="[文本]" custT="1"/>
      <dgm:spPr/>
      <dgm:t>
        <a:bodyPr/>
        <a:lstStyle/>
        <a:p>
          <a:r>
            <a:rPr lang="zh-CN" altLang="en-US" sz="1200" dirty="0"/>
            <a:t>辖区机构管理</a:t>
          </a:r>
        </a:p>
      </dgm:t>
    </dgm:pt>
    <dgm:pt modelId="{E96DEEBE-DDC8-4E34-A5A6-B442E8DB4043}" cxnId="{0A04C6FF-BCD6-4B80-AA45-7E9A74590692}" type="parTrans">
      <dgm:prSet/>
      <dgm:spPr/>
      <dgm:t>
        <a:bodyPr/>
        <a:lstStyle/>
        <a:p>
          <a:endParaRPr lang="zh-CN" altLang="en-US">
            <a:solidFill>
              <a:schemeClr val="bg2">
                <a:lumMod val="50000"/>
              </a:schemeClr>
            </a:solidFill>
          </a:endParaRPr>
        </a:p>
      </dgm:t>
    </dgm:pt>
    <dgm:pt modelId="{777C5C8C-1ED5-40B0-A8CD-4719E8E4A259}" cxnId="{0A04C6FF-BCD6-4B80-AA45-7E9A74590692}" type="sibTrans">
      <dgm:prSet/>
      <dgm:spPr/>
      <dgm:t>
        <a:bodyPr/>
        <a:lstStyle/>
        <a:p>
          <a:endParaRPr lang="zh-CN" altLang="en-US"/>
        </a:p>
      </dgm:t>
    </dgm:pt>
    <dgm:pt modelId="{0E50E7A1-ED00-414C-AE4E-5F5928EDF411}">
      <dgm:prSet phldrT="[文本]" custT="1"/>
      <dgm:spPr/>
      <dgm:t>
        <a:bodyPr/>
        <a:lstStyle/>
        <a:p>
          <a:r>
            <a:rPr lang="zh-CN" altLang="en-US" sz="1600" dirty="0"/>
            <a:t>省伦理</a:t>
          </a:r>
          <a:r>
            <a:rPr lang="en-US" altLang="zh-CN" sz="1600" dirty="0"/>
            <a:t>/</a:t>
          </a:r>
          <a:r>
            <a:rPr lang="zh-CN" altLang="en-US" sz="1600" dirty="0"/>
            <a:t>学术委员会委员</a:t>
          </a:r>
          <a:endParaRPr lang="en-US" altLang="zh-CN" sz="1100" dirty="0"/>
        </a:p>
      </dgm:t>
    </dgm:pt>
    <dgm:pt modelId="{3F0F5E2C-EEEC-4682-928A-5D2BB45C7FE2}" cxnId="{B583B1FF-4E74-4F84-9889-A3DF4C4DB320}" type="parTrans">
      <dgm:prSet/>
      <dgm:spPr/>
      <dgm:t>
        <a:bodyPr/>
        <a:lstStyle/>
        <a:p>
          <a:endParaRPr lang="zh-CN" altLang="en-US"/>
        </a:p>
      </dgm:t>
    </dgm:pt>
    <dgm:pt modelId="{C66E14F2-7655-47B6-99C7-F520A1DAAF8E}" cxnId="{B583B1FF-4E74-4F84-9889-A3DF4C4DB320}" type="sibTrans">
      <dgm:prSet/>
      <dgm:spPr/>
      <dgm:t>
        <a:bodyPr/>
        <a:lstStyle/>
        <a:p>
          <a:endParaRPr lang="zh-CN" altLang="en-US"/>
        </a:p>
      </dgm:t>
    </dgm:pt>
    <dgm:pt modelId="{2AACD94D-077D-444F-85BF-88AAF42630BD}">
      <dgm:prSet phldrT="[文本]" custT="1"/>
      <dgm:spPr/>
      <dgm:t>
        <a:bodyPr/>
        <a:lstStyle/>
        <a:p>
          <a:r>
            <a:rPr lang="zh-CN" altLang="en-US" sz="1200" b="1" dirty="0">
              <a:solidFill>
                <a:srgbClr val="C00000"/>
              </a:solidFill>
            </a:rPr>
            <a:t>省级专业机构</a:t>
          </a:r>
          <a:r>
            <a:rPr lang="en-US" altLang="zh-CN" sz="1200" b="1" dirty="0">
              <a:solidFill>
                <a:srgbClr val="C00000"/>
              </a:solidFill>
            </a:rPr>
            <a:t>/</a:t>
          </a:r>
          <a:r>
            <a:rPr lang="zh-CN" altLang="en-US" sz="1200" b="1" dirty="0">
              <a:solidFill>
                <a:srgbClr val="C00000"/>
              </a:solidFill>
            </a:rPr>
            <a:t>专业委员会账号管理</a:t>
          </a:r>
        </a:p>
      </dgm:t>
    </dgm:pt>
    <dgm:pt modelId="{439D1469-5D04-4CDD-9149-A165165D2979}" cxnId="{1500B001-E008-4C50-B6DB-A943FB8E85F1}" type="parTrans">
      <dgm:prSet/>
      <dgm:spPr/>
      <dgm:t>
        <a:bodyPr/>
        <a:lstStyle/>
        <a:p>
          <a:endParaRPr lang="zh-CN" altLang="en-US"/>
        </a:p>
      </dgm:t>
    </dgm:pt>
    <dgm:pt modelId="{BC47693C-F838-49D1-BA8C-A4F7B587BDD6}" cxnId="{1500B001-E008-4C50-B6DB-A943FB8E85F1}" type="sibTrans">
      <dgm:prSet/>
      <dgm:spPr/>
      <dgm:t>
        <a:bodyPr/>
        <a:lstStyle/>
        <a:p>
          <a:endParaRPr lang="zh-CN" altLang="en-US"/>
        </a:p>
      </dgm:t>
    </dgm:pt>
    <dgm:pt modelId="{794A8F9E-B3EB-4CB2-8569-FD72B4293590}">
      <dgm:prSet phldrT="[文本]" custT="1"/>
      <dgm:spPr/>
      <dgm:t>
        <a:bodyPr/>
        <a:lstStyle/>
        <a:p>
          <a:r>
            <a:rPr lang="zh-CN" altLang="en-US" sz="1200" b="1" dirty="0">
              <a:solidFill>
                <a:srgbClr val="C00000"/>
              </a:solidFill>
            </a:rPr>
            <a:t>研究者发起临床研究监管</a:t>
          </a:r>
        </a:p>
      </dgm:t>
    </dgm:pt>
    <dgm:pt modelId="{42863236-1BD8-4F80-B14B-BD5083CF8E44}" cxnId="{054992A0-5179-4316-AA5B-CD53DEDC1C93}" type="sibTrans">
      <dgm:prSet/>
      <dgm:spPr/>
      <dgm:t>
        <a:bodyPr/>
        <a:lstStyle/>
        <a:p>
          <a:endParaRPr lang="zh-CN" altLang="en-US"/>
        </a:p>
      </dgm:t>
    </dgm:pt>
    <dgm:pt modelId="{D87D1984-CEC6-4461-83E6-738058CAD2B5}" cxnId="{054992A0-5179-4316-AA5B-CD53DEDC1C93}" type="parTrans">
      <dgm:prSet/>
      <dgm:spPr/>
      <dgm:t>
        <a:bodyPr/>
        <a:lstStyle/>
        <a:p>
          <a:endParaRPr lang="zh-CN" altLang="en-US">
            <a:solidFill>
              <a:schemeClr val="bg2">
                <a:lumMod val="50000"/>
              </a:schemeClr>
            </a:solidFill>
          </a:endParaRPr>
        </a:p>
      </dgm:t>
    </dgm:pt>
    <dgm:pt modelId="{D9514A0F-B95E-4A2B-B5A0-B8B201EAF843}">
      <dgm:prSet phldrT="[文本]" custT="1"/>
      <dgm:spPr/>
      <dgm:t>
        <a:bodyPr/>
        <a:lstStyle/>
        <a:p>
          <a:r>
            <a:rPr lang="zh-CN" altLang="en-US" sz="1200" dirty="0"/>
            <a:t>辖区内备案项目查询</a:t>
          </a:r>
        </a:p>
      </dgm:t>
    </dgm:pt>
    <dgm:pt modelId="{03C6D189-C64F-4E0E-8324-70DE2678173D}" cxnId="{1A89CF58-F19A-4AF7-982A-8EE49546CA51}" type="parTrans">
      <dgm:prSet/>
      <dgm:spPr/>
      <dgm:t>
        <a:bodyPr/>
        <a:lstStyle/>
        <a:p>
          <a:endParaRPr lang="zh-CN" altLang="en-US"/>
        </a:p>
      </dgm:t>
    </dgm:pt>
    <dgm:pt modelId="{6EC150A3-5223-41D1-9C72-0ECE24CF808B}" cxnId="{1A89CF58-F19A-4AF7-982A-8EE49546CA51}" type="sibTrans">
      <dgm:prSet/>
      <dgm:spPr/>
      <dgm:t>
        <a:bodyPr/>
        <a:lstStyle/>
        <a:p>
          <a:endParaRPr lang="zh-CN" altLang="en-US"/>
        </a:p>
      </dgm:t>
    </dgm:pt>
    <dgm:pt modelId="{0FFB8A54-96AD-45B1-8AF9-17B0B4D24EF8}" type="pres">
      <dgm:prSet presAssocID="{B08633EB-E6D7-48C2-A1AA-AB80225B2D26}" presName="hierChild1" presStyleCnt="0">
        <dgm:presLayoutVars>
          <dgm:chPref val="1"/>
          <dgm:dir/>
          <dgm:animOne val="branch"/>
          <dgm:animLvl val="lvl"/>
          <dgm:resizeHandles/>
        </dgm:presLayoutVars>
      </dgm:prSet>
      <dgm:spPr/>
    </dgm:pt>
    <dgm:pt modelId="{98C3B3C6-79B0-497A-825A-C72942C6E468}" type="pres">
      <dgm:prSet presAssocID="{72DAD59D-816C-46BC-BBF6-25E31E03409A}" presName="hierRoot1" presStyleCnt="0"/>
      <dgm:spPr/>
    </dgm:pt>
    <dgm:pt modelId="{A32AE339-D15E-44FF-A72C-949B0A96E965}" type="pres">
      <dgm:prSet presAssocID="{72DAD59D-816C-46BC-BBF6-25E31E03409A}" presName="composite" presStyleCnt="0"/>
      <dgm:spPr/>
    </dgm:pt>
    <dgm:pt modelId="{DFCAE56A-C8D7-4BF6-9EB0-A7F7F98B61F0}" type="pres">
      <dgm:prSet presAssocID="{72DAD59D-816C-46BC-BBF6-25E31E03409A}" presName="background" presStyleLbl="node0" presStyleIdx="0" presStyleCnt="1"/>
      <dgm:spPr>
        <a:solidFill>
          <a:srgbClr val="5876AB"/>
        </a:solidFill>
      </dgm:spPr>
    </dgm:pt>
    <dgm:pt modelId="{22FBCC48-667C-4648-BAC5-772F5D7CA99A}" type="pres">
      <dgm:prSet presAssocID="{72DAD59D-816C-46BC-BBF6-25E31E03409A}" presName="text" presStyleLbl="fgAcc0" presStyleIdx="0" presStyleCnt="1" custScaleX="284308" custScaleY="75069" custLinFactX="-9845" custLinFactNeighborX="-100000" custLinFactNeighborY="-67454">
        <dgm:presLayoutVars>
          <dgm:chPref val="3"/>
        </dgm:presLayoutVars>
      </dgm:prSet>
      <dgm:spPr/>
    </dgm:pt>
    <dgm:pt modelId="{A45058C0-20FE-4A20-977F-AC2E718A6483}" type="pres">
      <dgm:prSet presAssocID="{72DAD59D-816C-46BC-BBF6-25E31E03409A}" presName="hierChild2" presStyleCnt="0"/>
      <dgm:spPr/>
    </dgm:pt>
    <dgm:pt modelId="{DA94C8CD-E496-4049-81F5-595011A57402}" type="pres">
      <dgm:prSet presAssocID="{508C8458-D92C-4D9B-B841-222E8E95C639}" presName="Name10" presStyleLbl="parChTrans1D2" presStyleIdx="0" presStyleCnt="3"/>
      <dgm:spPr/>
    </dgm:pt>
    <dgm:pt modelId="{DF86A3E3-1DE4-4610-9914-1A92600040D2}" type="pres">
      <dgm:prSet presAssocID="{02BD7B62-15EA-45C3-87DD-A48ACA240598}" presName="hierRoot2" presStyleCnt="0"/>
      <dgm:spPr/>
    </dgm:pt>
    <dgm:pt modelId="{3CCE64B0-B1AF-4328-82E7-5BF198C03FA1}" type="pres">
      <dgm:prSet presAssocID="{02BD7B62-15EA-45C3-87DD-A48ACA240598}" presName="composite2" presStyleCnt="0"/>
      <dgm:spPr/>
    </dgm:pt>
    <dgm:pt modelId="{771B5FDA-09C8-4BEE-9B50-CC216F08E235}" type="pres">
      <dgm:prSet presAssocID="{02BD7B62-15EA-45C3-87DD-A48ACA240598}" presName="background2" presStyleLbl="node2" presStyleIdx="0" presStyleCnt="3"/>
      <dgm:spPr>
        <a:solidFill>
          <a:schemeClr val="accent2">
            <a:lumMod val="75000"/>
          </a:schemeClr>
        </a:solidFill>
      </dgm:spPr>
    </dgm:pt>
    <dgm:pt modelId="{8E7D60F6-F1AA-450B-8358-4ECAD4241ACC}" type="pres">
      <dgm:prSet presAssocID="{02BD7B62-15EA-45C3-87DD-A48ACA240598}" presName="text2" presStyleLbl="fgAcc2" presStyleIdx="0" presStyleCnt="3" custScaleX="190268" custScaleY="98116" custLinFactNeighborX="-96235" custLinFactNeighborY="-20592">
        <dgm:presLayoutVars>
          <dgm:chPref val="3"/>
        </dgm:presLayoutVars>
      </dgm:prSet>
      <dgm:spPr/>
    </dgm:pt>
    <dgm:pt modelId="{01B701CD-9C31-4B99-B4C2-237EF11D3C0D}" type="pres">
      <dgm:prSet presAssocID="{02BD7B62-15EA-45C3-87DD-A48ACA240598}" presName="hierChild3" presStyleCnt="0"/>
      <dgm:spPr/>
    </dgm:pt>
    <dgm:pt modelId="{87F5F1E7-DEB7-4180-B957-7641674C8031}" type="pres">
      <dgm:prSet presAssocID="{D459E474-3E4B-403A-8D50-F14C20D69ABB}" presName="Name17" presStyleLbl="parChTrans1D3" presStyleIdx="0" presStyleCnt="8"/>
      <dgm:spPr/>
    </dgm:pt>
    <dgm:pt modelId="{290383BC-F478-4B2D-9AA3-1C641BA04471}" type="pres">
      <dgm:prSet presAssocID="{D5D73AB8-3BD6-4F3A-A7BE-756B16E24B8E}" presName="hierRoot3" presStyleCnt="0"/>
      <dgm:spPr/>
    </dgm:pt>
    <dgm:pt modelId="{673444BB-E670-40F0-9159-A6286D1A299F}" type="pres">
      <dgm:prSet presAssocID="{D5D73AB8-3BD6-4F3A-A7BE-756B16E24B8E}" presName="composite3" presStyleCnt="0"/>
      <dgm:spPr/>
    </dgm:pt>
    <dgm:pt modelId="{371B1B08-FE00-4512-A729-A81A39432130}" type="pres">
      <dgm:prSet presAssocID="{D5D73AB8-3BD6-4F3A-A7BE-756B16E24B8E}" presName="background3" presStyleLbl="node3" presStyleIdx="0" presStyleCnt="8"/>
      <dgm:spPr>
        <a:solidFill>
          <a:srgbClr val="5876AB"/>
        </a:solidFill>
      </dgm:spPr>
    </dgm:pt>
    <dgm:pt modelId="{3F177EC5-FBCA-45AC-ABE2-8F1DF73CFB01}" type="pres">
      <dgm:prSet presAssocID="{D5D73AB8-3BD6-4F3A-A7BE-756B16E24B8E}" presName="text3" presStyleLbl="fgAcc3" presStyleIdx="0" presStyleCnt="8" custScaleX="95622" custScaleY="110408" custLinFactNeighborY="27638">
        <dgm:presLayoutVars>
          <dgm:chPref val="3"/>
        </dgm:presLayoutVars>
      </dgm:prSet>
      <dgm:spPr/>
    </dgm:pt>
    <dgm:pt modelId="{5DD88A7B-27A8-4CF3-A40B-F729FAACC4DA}" type="pres">
      <dgm:prSet presAssocID="{D5D73AB8-3BD6-4F3A-A7BE-756B16E24B8E}" presName="hierChild4" presStyleCnt="0"/>
      <dgm:spPr/>
    </dgm:pt>
    <dgm:pt modelId="{50855170-3713-4A70-A1B3-75254020F7B5}" type="pres">
      <dgm:prSet presAssocID="{D3F1535E-47BF-45BA-8069-CA3BE79B69BA}" presName="Name23" presStyleLbl="parChTrans1D4" presStyleIdx="0" presStyleCnt="7"/>
      <dgm:spPr/>
    </dgm:pt>
    <dgm:pt modelId="{6EBCAD06-876C-4507-9A0A-41EA378BC3AC}" type="pres">
      <dgm:prSet presAssocID="{B2DE7A64-79A0-446D-A73B-27D7597689D1}" presName="hierRoot4" presStyleCnt="0"/>
      <dgm:spPr/>
    </dgm:pt>
    <dgm:pt modelId="{DEF51BB0-EE8F-43AE-AA70-61FDD243A80F}" type="pres">
      <dgm:prSet presAssocID="{B2DE7A64-79A0-446D-A73B-27D7597689D1}" presName="composite4" presStyleCnt="0"/>
      <dgm:spPr/>
    </dgm:pt>
    <dgm:pt modelId="{6ED731BC-610C-46C0-B016-90FD2DB35279}" type="pres">
      <dgm:prSet presAssocID="{B2DE7A64-79A0-446D-A73B-27D7597689D1}" presName="background4" presStyleLbl="node4" presStyleIdx="0" presStyleCnt="7"/>
      <dgm:spPr>
        <a:solidFill>
          <a:schemeClr val="tx2">
            <a:lumMod val="60000"/>
            <a:lumOff val="40000"/>
          </a:schemeClr>
        </a:solidFill>
      </dgm:spPr>
    </dgm:pt>
    <dgm:pt modelId="{FC4B1C7F-ABD9-4EAA-AC57-4D36E0AC2684}" type="pres">
      <dgm:prSet presAssocID="{B2DE7A64-79A0-446D-A73B-27D7597689D1}" presName="text4" presStyleLbl="fgAcc4" presStyleIdx="0" presStyleCnt="7" custScaleX="46879" custScaleY="205035" custLinFactNeighborX="5169" custLinFactNeighborY="79218">
        <dgm:presLayoutVars>
          <dgm:chPref val="3"/>
        </dgm:presLayoutVars>
      </dgm:prSet>
      <dgm:spPr/>
    </dgm:pt>
    <dgm:pt modelId="{CED9E708-0CB6-419F-A49E-D43554E027A1}" type="pres">
      <dgm:prSet presAssocID="{B2DE7A64-79A0-446D-A73B-27D7597689D1}" presName="hierChild5" presStyleCnt="0"/>
      <dgm:spPr/>
    </dgm:pt>
    <dgm:pt modelId="{72712ADD-D485-4AE5-BF6C-30FB90FD37B3}" type="pres">
      <dgm:prSet presAssocID="{E96DEEBE-DDC8-4E34-A5A6-B442E8DB4043}" presName="Name23" presStyleLbl="parChTrans1D4" presStyleIdx="1" presStyleCnt="7"/>
      <dgm:spPr/>
    </dgm:pt>
    <dgm:pt modelId="{C431FD04-DED3-4121-AC65-994AAC0CFCC5}" type="pres">
      <dgm:prSet presAssocID="{E28035C1-BCD9-4DCE-8EAD-9189744809FE}" presName="hierRoot4" presStyleCnt="0"/>
      <dgm:spPr/>
    </dgm:pt>
    <dgm:pt modelId="{A1672DFC-F732-4342-A145-F3A9F40617C1}" type="pres">
      <dgm:prSet presAssocID="{E28035C1-BCD9-4DCE-8EAD-9189744809FE}" presName="composite4" presStyleCnt="0"/>
      <dgm:spPr/>
    </dgm:pt>
    <dgm:pt modelId="{FF06ABC4-3C34-4A32-9F1D-1535AE563602}" type="pres">
      <dgm:prSet presAssocID="{E28035C1-BCD9-4DCE-8EAD-9189744809FE}" presName="background4" presStyleLbl="node4" presStyleIdx="1" presStyleCnt="7"/>
      <dgm:spPr>
        <a:solidFill>
          <a:schemeClr val="tx2">
            <a:lumMod val="60000"/>
            <a:lumOff val="40000"/>
          </a:schemeClr>
        </a:solidFill>
      </dgm:spPr>
    </dgm:pt>
    <dgm:pt modelId="{6BE9334A-B96C-47C1-9517-7C07D6CC11B7}" type="pres">
      <dgm:prSet presAssocID="{E28035C1-BCD9-4DCE-8EAD-9189744809FE}" presName="text4" presStyleLbl="fgAcc4" presStyleIdx="1" presStyleCnt="7" custScaleX="44239" custScaleY="200422" custLinFactNeighborX="8647" custLinFactNeighborY="80728">
        <dgm:presLayoutVars>
          <dgm:chPref val="3"/>
        </dgm:presLayoutVars>
      </dgm:prSet>
      <dgm:spPr/>
    </dgm:pt>
    <dgm:pt modelId="{82C18C3A-1241-40B9-85D1-961AA4BE0B82}" type="pres">
      <dgm:prSet presAssocID="{E28035C1-BCD9-4DCE-8EAD-9189744809FE}" presName="hierChild5" presStyleCnt="0"/>
      <dgm:spPr/>
    </dgm:pt>
    <dgm:pt modelId="{2AB530DC-032E-4824-A0C6-91208F4F4F11}" type="pres">
      <dgm:prSet presAssocID="{B6E8BFF1-D4DC-4B31-A4D5-6D1BE48E9A69}" presName="Name17" presStyleLbl="parChTrans1D3" presStyleIdx="1" presStyleCnt="8"/>
      <dgm:spPr/>
    </dgm:pt>
    <dgm:pt modelId="{ABE0A49F-58EF-42B9-BB1B-F4DBC1219E07}" type="pres">
      <dgm:prSet presAssocID="{FB79861D-B83F-45C9-B3AF-4F9FA4B45526}" presName="hierRoot3" presStyleCnt="0"/>
      <dgm:spPr/>
    </dgm:pt>
    <dgm:pt modelId="{CFB2EC62-8BD5-4671-8562-C1846294B3BD}" type="pres">
      <dgm:prSet presAssocID="{FB79861D-B83F-45C9-B3AF-4F9FA4B45526}" presName="composite3" presStyleCnt="0"/>
      <dgm:spPr/>
    </dgm:pt>
    <dgm:pt modelId="{3C27D272-5BCC-40CC-92E4-1CDC51C6B0C0}" type="pres">
      <dgm:prSet presAssocID="{FB79861D-B83F-45C9-B3AF-4F9FA4B45526}" presName="background3" presStyleLbl="node3" presStyleIdx="1" presStyleCnt="8"/>
      <dgm:spPr>
        <a:solidFill>
          <a:srgbClr val="5876AB"/>
        </a:solidFill>
      </dgm:spPr>
    </dgm:pt>
    <dgm:pt modelId="{B9C3E665-904F-426D-BADB-3FD1E3AA4D9C}" type="pres">
      <dgm:prSet presAssocID="{FB79861D-B83F-45C9-B3AF-4F9FA4B45526}" presName="text3" presStyleLbl="fgAcc3" presStyleIdx="1" presStyleCnt="8" custScaleX="79869" custScaleY="101400" custLinFactNeighborY="27638">
        <dgm:presLayoutVars>
          <dgm:chPref val="3"/>
        </dgm:presLayoutVars>
      </dgm:prSet>
      <dgm:spPr/>
    </dgm:pt>
    <dgm:pt modelId="{7636D659-2383-4354-9451-49546DD6B0D1}" type="pres">
      <dgm:prSet presAssocID="{FB79861D-B83F-45C9-B3AF-4F9FA4B45526}" presName="hierChild4" presStyleCnt="0"/>
      <dgm:spPr/>
    </dgm:pt>
    <dgm:pt modelId="{1FCC4B2F-0611-4600-BAEE-B7CCA8ABB266}" type="pres">
      <dgm:prSet presAssocID="{92F85FBE-0CA5-41E1-A32B-2DD1B25D97C3}" presName="Name17" presStyleLbl="parChTrans1D3" presStyleIdx="2" presStyleCnt="8"/>
      <dgm:spPr/>
    </dgm:pt>
    <dgm:pt modelId="{AF6C1ABB-F4E7-4498-BE96-8C85BCB1D502}" type="pres">
      <dgm:prSet presAssocID="{F97FEFA1-4C7C-4E3F-8ADF-5B60FE087D3D}" presName="hierRoot3" presStyleCnt="0"/>
      <dgm:spPr/>
    </dgm:pt>
    <dgm:pt modelId="{25F5F89D-A3E8-452B-BA26-275B0D282196}" type="pres">
      <dgm:prSet presAssocID="{F97FEFA1-4C7C-4E3F-8ADF-5B60FE087D3D}" presName="composite3" presStyleCnt="0"/>
      <dgm:spPr/>
    </dgm:pt>
    <dgm:pt modelId="{4CBA0F32-69A8-4B62-9C8C-0BEE5865F39E}" type="pres">
      <dgm:prSet presAssocID="{F97FEFA1-4C7C-4E3F-8ADF-5B60FE087D3D}" presName="background3" presStyleLbl="node3" presStyleIdx="2" presStyleCnt="8"/>
      <dgm:spPr>
        <a:solidFill>
          <a:srgbClr val="5876AB"/>
        </a:solidFill>
      </dgm:spPr>
    </dgm:pt>
    <dgm:pt modelId="{DEC7327D-87EB-410D-AEE7-688A6C242296}" type="pres">
      <dgm:prSet presAssocID="{F97FEFA1-4C7C-4E3F-8ADF-5B60FE087D3D}" presName="text3" presStyleLbl="fgAcc3" presStyleIdx="2" presStyleCnt="8" custScaleX="74646" custScaleY="104734" custLinFactNeighborY="27638">
        <dgm:presLayoutVars>
          <dgm:chPref val="3"/>
        </dgm:presLayoutVars>
      </dgm:prSet>
      <dgm:spPr/>
    </dgm:pt>
    <dgm:pt modelId="{236548C0-959E-43E9-81AF-0147B28ECAEB}" type="pres">
      <dgm:prSet presAssocID="{F97FEFA1-4C7C-4E3F-8ADF-5B60FE087D3D}" presName="hierChild4" presStyleCnt="0"/>
      <dgm:spPr/>
    </dgm:pt>
    <dgm:pt modelId="{8AB03895-7D8E-45D0-B641-9E976BE39E5F}" type="pres">
      <dgm:prSet presAssocID="{C53917B2-7824-4525-9242-320989B19E2E}" presName="Name23" presStyleLbl="parChTrans1D4" presStyleIdx="2" presStyleCnt="7"/>
      <dgm:spPr/>
    </dgm:pt>
    <dgm:pt modelId="{23BFBFD7-64F7-4307-8EA0-6BFF12CF27C4}" type="pres">
      <dgm:prSet presAssocID="{FBCE2CFD-ABDA-478D-B366-1A0BAC7626C6}" presName="hierRoot4" presStyleCnt="0"/>
      <dgm:spPr/>
    </dgm:pt>
    <dgm:pt modelId="{E3FEC752-D325-4B54-9354-6D03ED4257A1}" type="pres">
      <dgm:prSet presAssocID="{FBCE2CFD-ABDA-478D-B366-1A0BAC7626C6}" presName="composite4" presStyleCnt="0"/>
      <dgm:spPr/>
    </dgm:pt>
    <dgm:pt modelId="{EFB96106-912A-4FC9-9C20-F11A2E2A4176}" type="pres">
      <dgm:prSet presAssocID="{FBCE2CFD-ABDA-478D-B366-1A0BAC7626C6}" presName="background4" presStyleLbl="node4" presStyleIdx="2" presStyleCnt="7"/>
      <dgm:spPr>
        <a:solidFill>
          <a:schemeClr val="tx2">
            <a:lumMod val="60000"/>
            <a:lumOff val="40000"/>
          </a:schemeClr>
        </a:solidFill>
      </dgm:spPr>
    </dgm:pt>
    <dgm:pt modelId="{AED9C083-DCF0-44C2-8860-5C81F3FD7C85}" type="pres">
      <dgm:prSet presAssocID="{FBCE2CFD-ABDA-478D-B366-1A0BAC7626C6}" presName="text4" presStyleLbl="fgAcc4" presStyleIdx="2" presStyleCnt="7" custScaleX="56353" custScaleY="209635" custLinFactNeighborX="-6299" custLinFactNeighborY="76795">
        <dgm:presLayoutVars>
          <dgm:chPref val="3"/>
        </dgm:presLayoutVars>
      </dgm:prSet>
      <dgm:spPr/>
    </dgm:pt>
    <dgm:pt modelId="{042E0FD0-6670-4DB5-8EA9-E5AF1DD0E620}" type="pres">
      <dgm:prSet presAssocID="{FBCE2CFD-ABDA-478D-B366-1A0BAC7626C6}" presName="hierChild5" presStyleCnt="0"/>
      <dgm:spPr/>
    </dgm:pt>
    <dgm:pt modelId="{DA49CE2F-7C3C-48B2-B771-A12F2AE150B4}" type="pres">
      <dgm:prSet presAssocID="{9B68546E-9171-4833-B6A5-508ED12DBF1D}" presName="Name23" presStyleLbl="parChTrans1D4" presStyleIdx="3" presStyleCnt="7"/>
      <dgm:spPr/>
    </dgm:pt>
    <dgm:pt modelId="{867AB8C2-3911-46F9-A0B1-4A3D765EA0FF}" type="pres">
      <dgm:prSet presAssocID="{6D4D8843-B0A5-4984-9F09-71D40C47948B}" presName="hierRoot4" presStyleCnt="0"/>
      <dgm:spPr/>
    </dgm:pt>
    <dgm:pt modelId="{554978F0-9E08-48E9-9FF0-8F6FC16CBA17}" type="pres">
      <dgm:prSet presAssocID="{6D4D8843-B0A5-4984-9F09-71D40C47948B}" presName="composite4" presStyleCnt="0"/>
      <dgm:spPr/>
    </dgm:pt>
    <dgm:pt modelId="{81D8218C-8552-44AB-AFB7-D28FD6D880B2}" type="pres">
      <dgm:prSet presAssocID="{6D4D8843-B0A5-4984-9F09-71D40C47948B}" presName="background4" presStyleLbl="node4" presStyleIdx="3" presStyleCnt="7"/>
      <dgm:spPr>
        <a:solidFill>
          <a:schemeClr val="tx2">
            <a:lumMod val="60000"/>
            <a:lumOff val="40000"/>
          </a:schemeClr>
        </a:solidFill>
      </dgm:spPr>
    </dgm:pt>
    <dgm:pt modelId="{89370E3B-4721-4BF0-BF00-3B8BE14B1808}" type="pres">
      <dgm:prSet presAssocID="{6D4D8843-B0A5-4984-9F09-71D40C47948B}" presName="text4" presStyleLbl="fgAcc4" presStyleIdx="3" presStyleCnt="7" custScaleX="50639" custScaleY="210966" custLinFactNeighborX="-3265" custLinFactNeighborY="75466">
        <dgm:presLayoutVars>
          <dgm:chPref val="3"/>
        </dgm:presLayoutVars>
      </dgm:prSet>
      <dgm:spPr/>
    </dgm:pt>
    <dgm:pt modelId="{C90ABD5C-AD1A-4501-B48E-A0E9DC333AC4}" type="pres">
      <dgm:prSet presAssocID="{6D4D8843-B0A5-4984-9F09-71D40C47948B}" presName="hierChild5" presStyleCnt="0"/>
      <dgm:spPr/>
    </dgm:pt>
    <dgm:pt modelId="{D94A525A-994F-42E7-B303-D87CDF8BD38A}" type="pres">
      <dgm:prSet presAssocID="{439D1469-5D04-4CDD-9149-A165165D2979}" presName="Name17" presStyleLbl="parChTrans1D3" presStyleIdx="3" presStyleCnt="8"/>
      <dgm:spPr/>
    </dgm:pt>
    <dgm:pt modelId="{B727FC21-CB9D-498D-A432-E390470372D8}" type="pres">
      <dgm:prSet presAssocID="{2AACD94D-077D-444F-85BF-88AAF42630BD}" presName="hierRoot3" presStyleCnt="0"/>
      <dgm:spPr/>
    </dgm:pt>
    <dgm:pt modelId="{FB1C7BA3-89BC-47D4-977B-E94B9E33BDA6}" type="pres">
      <dgm:prSet presAssocID="{2AACD94D-077D-444F-85BF-88AAF42630BD}" presName="composite3" presStyleCnt="0"/>
      <dgm:spPr/>
    </dgm:pt>
    <dgm:pt modelId="{F5F46A9E-B12E-4C02-B3CD-8E87A1978C00}" type="pres">
      <dgm:prSet presAssocID="{2AACD94D-077D-444F-85BF-88AAF42630BD}" presName="background3" presStyleLbl="node3" presStyleIdx="3" presStyleCnt="8"/>
      <dgm:spPr>
        <a:xfrm>
          <a:off x="4341731" y="2367724"/>
          <a:ext cx="1009635" cy="641118"/>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gm:spPr>
    </dgm:pt>
    <dgm:pt modelId="{9CE7365B-F911-4AB3-82E6-6B1D6D15C780}" type="pres">
      <dgm:prSet presAssocID="{2AACD94D-077D-444F-85BF-88AAF42630BD}" presName="text3" presStyleLbl="fgAcc3" presStyleIdx="3" presStyleCnt="8" custLinFactNeighborX="2357" custLinFactNeighborY="28682">
        <dgm:presLayoutVars>
          <dgm:chPref val="3"/>
        </dgm:presLayoutVars>
      </dgm:prSet>
      <dgm:spPr/>
    </dgm:pt>
    <dgm:pt modelId="{5BE6848E-86A2-46D6-A39A-14322CCA0436}" type="pres">
      <dgm:prSet presAssocID="{2AACD94D-077D-444F-85BF-88AAF42630BD}" presName="hierChild4" presStyleCnt="0"/>
      <dgm:spPr/>
    </dgm:pt>
    <dgm:pt modelId="{4CF7F4E7-9B68-4B44-953E-4FA874679975}" type="pres">
      <dgm:prSet presAssocID="{B3DEED70-12D7-4DAC-A456-03C97BCE1B38}" presName="Name17" presStyleLbl="parChTrans1D3" presStyleIdx="4" presStyleCnt="8"/>
      <dgm:spPr/>
    </dgm:pt>
    <dgm:pt modelId="{34A5D899-C33F-4B95-94D2-AB4472EC112F}" type="pres">
      <dgm:prSet presAssocID="{FD4FF9F7-AB8F-4880-826A-3D0825202126}" presName="hierRoot3" presStyleCnt="0"/>
      <dgm:spPr/>
    </dgm:pt>
    <dgm:pt modelId="{F543BF09-244A-46AF-9A3D-01F824384D59}" type="pres">
      <dgm:prSet presAssocID="{FD4FF9F7-AB8F-4880-826A-3D0825202126}" presName="composite3" presStyleCnt="0"/>
      <dgm:spPr/>
    </dgm:pt>
    <dgm:pt modelId="{D9BA3DF5-CDD1-4668-8492-39F914D8C952}" type="pres">
      <dgm:prSet presAssocID="{FD4FF9F7-AB8F-4880-826A-3D0825202126}" presName="background3" presStyleLbl="node3" presStyleIdx="4" presStyleCnt="8"/>
      <dgm:spPr>
        <a:solidFill>
          <a:srgbClr val="5876AB"/>
        </a:solidFill>
      </dgm:spPr>
    </dgm:pt>
    <dgm:pt modelId="{DBFBEF52-8D2A-4014-BB7C-E859716A2C87}" type="pres">
      <dgm:prSet presAssocID="{FD4FF9F7-AB8F-4880-826A-3D0825202126}" presName="text3" presStyleLbl="fgAcc3" presStyleIdx="4" presStyleCnt="8" custScaleX="86755" custScaleY="94251" custLinFactNeighborX="9153" custLinFactNeighborY="28682">
        <dgm:presLayoutVars>
          <dgm:chPref val="3"/>
        </dgm:presLayoutVars>
      </dgm:prSet>
      <dgm:spPr/>
    </dgm:pt>
    <dgm:pt modelId="{46334F2E-9473-4465-BB41-B3403B5C8C87}" type="pres">
      <dgm:prSet presAssocID="{FD4FF9F7-AB8F-4880-826A-3D0825202126}" presName="hierChild4" presStyleCnt="0"/>
      <dgm:spPr/>
    </dgm:pt>
    <dgm:pt modelId="{088EF4A8-72F3-4487-8DA3-F3B059B5E167}" type="pres">
      <dgm:prSet presAssocID="{D4635E21-B010-414D-ADF5-A01BAD6622D5}" presName="Name23" presStyleLbl="parChTrans1D4" presStyleIdx="4" presStyleCnt="7"/>
      <dgm:spPr/>
    </dgm:pt>
    <dgm:pt modelId="{55124815-E317-4AD9-9207-6E6422B5D10B}" type="pres">
      <dgm:prSet presAssocID="{74596B39-B4FC-4881-916A-DBFFC7945286}" presName="hierRoot4" presStyleCnt="0"/>
      <dgm:spPr/>
    </dgm:pt>
    <dgm:pt modelId="{D7DDF0ED-FEB2-4C66-BA9D-03969A9C1D57}" type="pres">
      <dgm:prSet presAssocID="{74596B39-B4FC-4881-916A-DBFFC7945286}" presName="composite4" presStyleCnt="0"/>
      <dgm:spPr/>
    </dgm:pt>
    <dgm:pt modelId="{8A22CE35-753D-4390-9D8C-FFFE066F8AE7}" type="pres">
      <dgm:prSet presAssocID="{74596B39-B4FC-4881-916A-DBFFC7945286}" presName="background4" presStyleLbl="node4" presStyleIdx="4" presStyleCnt="7"/>
      <dgm:spPr>
        <a:solidFill>
          <a:schemeClr val="tx2">
            <a:lumMod val="60000"/>
            <a:lumOff val="40000"/>
          </a:schemeClr>
        </a:solidFill>
      </dgm:spPr>
    </dgm:pt>
    <dgm:pt modelId="{F8A52501-F56A-4175-93C7-B77DB2FFE80C}" type="pres">
      <dgm:prSet presAssocID="{74596B39-B4FC-4881-916A-DBFFC7945286}" presName="text4" presStyleLbl="fgAcc4" presStyleIdx="4" presStyleCnt="7" custScaleX="97631" custScaleY="101096" custLinFactNeighborX="13399" custLinFactNeighborY="58413">
        <dgm:presLayoutVars>
          <dgm:chPref val="3"/>
        </dgm:presLayoutVars>
      </dgm:prSet>
      <dgm:spPr/>
    </dgm:pt>
    <dgm:pt modelId="{C52AB20C-2F9A-4CDE-A012-599E0D264436}" type="pres">
      <dgm:prSet presAssocID="{74596B39-B4FC-4881-916A-DBFFC7945286}" presName="hierChild5" presStyleCnt="0"/>
      <dgm:spPr/>
    </dgm:pt>
    <dgm:pt modelId="{9FA74739-F36B-4FD6-BDA5-6651E2B2129F}" type="pres">
      <dgm:prSet presAssocID="{D87D1984-CEC6-4461-83E6-738058CAD2B5}" presName="Name23" presStyleLbl="parChTrans1D4" presStyleIdx="5" presStyleCnt="7"/>
      <dgm:spPr/>
    </dgm:pt>
    <dgm:pt modelId="{F821ACD3-FC4D-44C1-9404-2945BE9F641A}" type="pres">
      <dgm:prSet presAssocID="{794A8F9E-B3EB-4CB2-8569-FD72B4293590}" presName="hierRoot4" presStyleCnt="0"/>
      <dgm:spPr/>
    </dgm:pt>
    <dgm:pt modelId="{00959AAD-E69E-4C09-9490-940E38EEC01E}" type="pres">
      <dgm:prSet presAssocID="{794A8F9E-B3EB-4CB2-8569-FD72B4293590}" presName="composite4" presStyleCnt="0"/>
      <dgm:spPr/>
    </dgm:pt>
    <dgm:pt modelId="{A7BD323D-0939-451A-8198-B07C6BD0003C}" type="pres">
      <dgm:prSet presAssocID="{794A8F9E-B3EB-4CB2-8569-FD72B4293590}" presName="background4" presStyleLbl="node4" presStyleIdx="5" presStyleCnt="7"/>
      <dgm:spPr>
        <a:solidFill>
          <a:schemeClr val="tx2">
            <a:lumMod val="60000"/>
            <a:lumOff val="40000"/>
          </a:schemeClr>
        </a:solidFill>
      </dgm:spPr>
    </dgm:pt>
    <dgm:pt modelId="{F9FBC920-A405-446C-ABDC-FF6D89C78CA7}" type="pres">
      <dgm:prSet presAssocID="{794A8F9E-B3EB-4CB2-8569-FD72B4293590}" presName="text4" presStyleLbl="fgAcc4" presStyleIdx="5" presStyleCnt="7" custScaleX="84043" custLinFactNeighborX="14409" custLinFactNeighborY="65133">
        <dgm:presLayoutVars>
          <dgm:chPref val="3"/>
        </dgm:presLayoutVars>
      </dgm:prSet>
      <dgm:spPr/>
    </dgm:pt>
    <dgm:pt modelId="{6F054FFD-CA4E-4987-AD75-DA4AF127378C}" type="pres">
      <dgm:prSet presAssocID="{794A8F9E-B3EB-4CB2-8569-FD72B4293590}" presName="hierChild5" presStyleCnt="0"/>
      <dgm:spPr/>
    </dgm:pt>
    <dgm:pt modelId="{06E5028F-0151-441C-AB92-5B23B5459C6B}" type="pres">
      <dgm:prSet presAssocID="{03C6D189-C64F-4E0E-8324-70DE2678173D}" presName="Name23" presStyleLbl="parChTrans1D4" presStyleIdx="6" presStyleCnt="7"/>
      <dgm:spPr/>
    </dgm:pt>
    <dgm:pt modelId="{90F38335-5F83-49AA-A091-21B1E5D98F5C}" type="pres">
      <dgm:prSet presAssocID="{D9514A0F-B95E-4A2B-B5A0-B8B201EAF843}" presName="hierRoot4" presStyleCnt="0"/>
      <dgm:spPr/>
    </dgm:pt>
    <dgm:pt modelId="{6B5279A7-665E-4949-87C7-2FAB4F22BD09}" type="pres">
      <dgm:prSet presAssocID="{D9514A0F-B95E-4A2B-B5A0-B8B201EAF843}" presName="composite4" presStyleCnt="0"/>
      <dgm:spPr/>
    </dgm:pt>
    <dgm:pt modelId="{2841F103-9AA8-4D5B-A056-C881E4587A47}" type="pres">
      <dgm:prSet presAssocID="{D9514A0F-B95E-4A2B-B5A0-B8B201EAF843}" presName="background4" presStyleLbl="node4" presStyleIdx="6" presStyleCnt="7"/>
      <dgm:spPr>
        <a:xfrm>
          <a:off x="6178893" y="3240961"/>
          <a:ext cx="1066800" cy="677418"/>
        </a:xfrm>
        <a:prstGeom prst="roundRect">
          <a:avLst>
            <a:gd name="adj" fmla="val 10000"/>
          </a:avLst>
        </a:prstGeom>
        <a:solidFill>
          <a:srgbClr val="44546A">
            <a:lumMod val="60000"/>
            <a:lumOff val="40000"/>
          </a:srgbClr>
        </a:solidFill>
        <a:ln>
          <a:noFill/>
        </a:ln>
        <a:effectLst/>
        <a:scene3d>
          <a:camera prst="orthographicFront"/>
          <a:lightRig rig="threePt" dir="t">
            <a:rot lat="0" lon="0" rev="7500000"/>
          </a:lightRig>
        </a:scene3d>
        <a:sp3d prstMaterial="plastic">
          <a:bevelT w="127000" h="25400" prst="relaxedInset"/>
        </a:sp3d>
      </dgm:spPr>
    </dgm:pt>
    <dgm:pt modelId="{8BA218B4-FECB-48A6-8DE3-971806087585}" type="pres">
      <dgm:prSet presAssocID="{D9514A0F-B95E-4A2B-B5A0-B8B201EAF843}" presName="text4" presStyleLbl="fgAcc4" presStyleIdx="6" presStyleCnt="7" custLinFactNeighborX="28571" custLinFactNeighborY="58118">
        <dgm:presLayoutVars>
          <dgm:chPref val="3"/>
        </dgm:presLayoutVars>
      </dgm:prSet>
      <dgm:spPr/>
    </dgm:pt>
    <dgm:pt modelId="{AA1AC81A-5FA6-41F2-9180-2C8C478F2F56}" type="pres">
      <dgm:prSet presAssocID="{D9514A0F-B95E-4A2B-B5A0-B8B201EAF843}" presName="hierChild5" presStyleCnt="0"/>
      <dgm:spPr/>
    </dgm:pt>
    <dgm:pt modelId="{EFBC7475-E3A9-431F-A1CF-F12740809E6D}" type="pres">
      <dgm:prSet presAssocID="{CAEC2030-DABE-4CDA-AC51-0F8B0F0208EA}" presName="Name10" presStyleLbl="parChTrans1D2" presStyleIdx="1" presStyleCnt="3"/>
      <dgm:spPr/>
    </dgm:pt>
    <dgm:pt modelId="{9326A1EF-8010-40CA-8D42-232E880D77F7}" type="pres">
      <dgm:prSet presAssocID="{514D8D5F-FE4B-4D0F-A0E8-845CD45FFDCF}" presName="hierRoot2" presStyleCnt="0"/>
      <dgm:spPr/>
    </dgm:pt>
    <dgm:pt modelId="{8EFFE56C-E5D2-44A1-9E88-B5CC8FC98C00}" type="pres">
      <dgm:prSet presAssocID="{514D8D5F-FE4B-4D0F-A0E8-845CD45FFDCF}" presName="composite2" presStyleCnt="0"/>
      <dgm:spPr/>
    </dgm:pt>
    <dgm:pt modelId="{528CF8D8-C86E-4A5B-AF28-B642CD93095F}" type="pres">
      <dgm:prSet presAssocID="{514D8D5F-FE4B-4D0F-A0E8-845CD45FFDCF}" presName="background2" presStyleLbl="node2" presStyleIdx="1" presStyleCnt="3"/>
      <dgm:spPr>
        <a:solidFill>
          <a:schemeClr val="accent2">
            <a:lumMod val="75000"/>
          </a:schemeClr>
        </a:solidFill>
      </dgm:spPr>
    </dgm:pt>
    <dgm:pt modelId="{B538B0AD-2F96-48E3-863C-A780D78F9E12}" type="pres">
      <dgm:prSet presAssocID="{514D8D5F-FE4B-4D0F-A0E8-845CD45FFDCF}" presName="text2" presStyleLbl="fgAcc2" presStyleIdx="1" presStyleCnt="3" custScaleX="173354" custScaleY="102753" custLinFactNeighborX="-77431" custLinFactNeighborY="-22118">
        <dgm:presLayoutVars>
          <dgm:chPref val="3"/>
        </dgm:presLayoutVars>
      </dgm:prSet>
      <dgm:spPr/>
    </dgm:pt>
    <dgm:pt modelId="{F3E865CF-DC1F-4D1D-92E2-04679097DBA0}" type="pres">
      <dgm:prSet presAssocID="{514D8D5F-FE4B-4D0F-A0E8-845CD45FFDCF}" presName="hierChild3" presStyleCnt="0"/>
      <dgm:spPr/>
    </dgm:pt>
    <dgm:pt modelId="{5F42364C-BDD8-4638-8337-0FDBD13F6BEA}" type="pres">
      <dgm:prSet presAssocID="{B9521355-CB40-4FC4-8A1F-2B4B221B40F1}" presName="Name17" presStyleLbl="parChTrans1D3" presStyleIdx="5" presStyleCnt="8"/>
      <dgm:spPr/>
    </dgm:pt>
    <dgm:pt modelId="{809D368D-567B-410A-9369-ABAF3111FCAF}" type="pres">
      <dgm:prSet presAssocID="{E013788E-43DA-4739-AE99-21AA60690158}" presName="hierRoot3" presStyleCnt="0"/>
      <dgm:spPr/>
    </dgm:pt>
    <dgm:pt modelId="{B69A1B83-DB92-499C-B19A-1B838124681C}" type="pres">
      <dgm:prSet presAssocID="{E013788E-43DA-4739-AE99-21AA60690158}" presName="composite3" presStyleCnt="0"/>
      <dgm:spPr/>
    </dgm:pt>
    <dgm:pt modelId="{DB2E9C7B-5B6E-489F-BD3E-623F0148D15F}" type="pres">
      <dgm:prSet presAssocID="{E013788E-43DA-4739-AE99-21AA60690158}" presName="background3" presStyleLbl="node3" presStyleIdx="5" presStyleCnt="8"/>
      <dgm:spPr>
        <a:solidFill>
          <a:srgbClr val="5876AB"/>
        </a:solidFill>
      </dgm:spPr>
    </dgm:pt>
    <dgm:pt modelId="{9BD841D5-BBE3-4F96-8BC4-B8FAFDF9499F}" type="pres">
      <dgm:prSet presAssocID="{E013788E-43DA-4739-AE99-21AA60690158}" presName="text3" presStyleLbl="fgAcc3" presStyleIdx="5" presStyleCnt="8" custScaleX="79540" custScaleY="126514" custLinFactNeighborX="534" custLinFactNeighborY="34184">
        <dgm:presLayoutVars>
          <dgm:chPref val="3"/>
        </dgm:presLayoutVars>
      </dgm:prSet>
      <dgm:spPr/>
    </dgm:pt>
    <dgm:pt modelId="{BC888C60-D8F3-475C-9B3E-F32E31A108E9}" type="pres">
      <dgm:prSet presAssocID="{E013788E-43DA-4739-AE99-21AA60690158}" presName="hierChild4" presStyleCnt="0"/>
      <dgm:spPr/>
    </dgm:pt>
    <dgm:pt modelId="{4075E711-61A6-422B-B6CE-CE305402BAAA}" type="pres">
      <dgm:prSet presAssocID="{1458D368-7A7F-4455-9E9D-6F7403B47F15}" presName="Name17" presStyleLbl="parChTrans1D3" presStyleIdx="6" presStyleCnt="8"/>
      <dgm:spPr/>
    </dgm:pt>
    <dgm:pt modelId="{37D8186F-1469-4B01-929C-6D0B7ECC0E52}" type="pres">
      <dgm:prSet presAssocID="{1A5BC25F-889D-4A25-ADC9-9EA79230E3FD}" presName="hierRoot3" presStyleCnt="0"/>
      <dgm:spPr/>
    </dgm:pt>
    <dgm:pt modelId="{C56D4973-39F7-48D6-8871-4A2213E9E8C8}" type="pres">
      <dgm:prSet presAssocID="{1A5BC25F-889D-4A25-ADC9-9EA79230E3FD}" presName="composite3" presStyleCnt="0"/>
      <dgm:spPr/>
    </dgm:pt>
    <dgm:pt modelId="{DB444BF6-42C9-4BF0-97D2-8A206DCF0816}" type="pres">
      <dgm:prSet presAssocID="{1A5BC25F-889D-4A25-ADC9-9EA79230E3FD}" presName="background3" presStyleLbl="node3" presStyleIdx="6" presStyleCnt="8"/>
      <dgm:spPr>
        <a:xfrm>
          <a:off x="8027041" y="2751019"/>
          <a:ext cx="844369" cy="858490"/>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gm:spPr>
    </dgm:pt>
    <dgm:pt modelId="{7856C41C-67C7-4D1C-A33F-CFE2BFCF14B8}" type="pres">
      <dgm:prSet presAssocID="{1A5BC25F-889D-4A25-ADC9-9EA79230E3FD}" presName="text3" presStyleLbl="fgAcc3" presStyleIdx="6" presStyleCnt="8" custScaleX="73304" custScaleY="117370" custLinFactNeighborX="432" custLinFactNeighborY="34741">
        <dgm:presLayoutVars>
          <dgm:chPref val="3"/>
        </dgm:presLayoutVars>
      </dgm:prSet>
      <dgm:spPr/>
    </dgm:pt>
    <dgm:pt modelId="{B6D5AE85-962F-41A8-831F-D3C982281A2A}" type="pres">
      <dgm:prSet presAssocID="{1A5BC25F-889D-4A25-ADC9-9EA79230E3FD}" presName="hierChild4" presStyleCnt="0"/>
      <dgm:spPr/>
    </dgm:pt>
    <dgm:pt modelId="{0D3A1BDA-4810-4073-A4DC-58106FA1322F}" type="pres">
      <dgm:prSet presAssocID="{3F0F5E2C-EEEC-4682-928A-5D2BB45C7FE2}" presName="Name10" presStyleLbl="parChTrans1D2" presStyleIdx="2" presStyleCnt="3"/>
      <dgm:spPr/>
    </dgm:pt>
    <dgm:pt modelId="{3780A621-505C-4FC6-8A0F-C7DE6B33189B}" type="pres">
      <dgm:prSet presAssocID="{0E50E7A1-ED00-414C-AE4E-5F5928EDF411}" presName="hierRoot2" presStyleCnt="0"/>
      <dgm:spPr/>
    </dgm:pt>
    <dgm:pt modelId="{496BE9AD-2A2D-4BDE-BD8D-311012DB26D5}" type="pres">
      <dgm:prSet presAssocID="{0E50E7A1-ED00-414C-AE4E-5F5928EDF411}" presName="composite2" presStyleCnt="0"/>
      <dgm:spPr/>
    </dgm:pt>
    <dgm:pt modelId="{75F6BE25-D2A8-4D30-B67D-9677B1428361}" type="pres">
      <dgm:prSet presAssocID="{0E50E7A1-ED00-414C-AE4E-5F5928EDF411}" presName="background2" presStyleLbl="node2" presStyleIdx="2" presStyleCnt="3"/>
      <dgm:spPr>
        <a:solidFill>
          <a:srgbClr val="C95B10"/>
        </a:solidFill>
      </dgm:spPr>
    </dgm:pt>
    <dgm:pt modelId="{48AD4134-9064-466E-BF21-D2FEAC7B8970}" type="pres">
      <dgm:prSet presAssocID="{0E50E7A1-ED00-414C-AE4E-5F5928EDF411}" presName="text2" presStyleLbl="fgAcc2" presStyleIdx="2" presStyleCnt="3" custScaleX="176469" custScaleY="104228" custLinFactNeighborX="-15620" custLinFactNeighborY="-22003">
        <dgm:presLayoutVars>
          <dgm:chPref val="3"/>
        </dgm:presLayoutVars>
      </dgm:prSet>
      <dgm:spPr/>
    </dgm:pt>
    <dgm:pt modelId="{8A35C01E-60C0-463B-B62E-FF89D7D5D019}" type="pres">
      <dgm:prSet presAssocID="{0E50E7A1-ED00-414C-AE4E-5F5928EDF411}" presName="hierChild3" presStyleCnt="0"/>
      <dgm:spPr/>
    </dgm:pt>
    <dgm:pt modelId="{B4308D7F-A94A-4813-8DE2-DD64EDE07DB2}" type="pres">
      <dgm:prSet presAssocID="{0B6B833A-0F90-489A-952B-BC25D2A8630E}" presName="Name17" presStyleLbl="parChTrans1D3" presStyleIdx="7" presStyleCnt="8"/>
      <dgm:spPr/>
    </dgm:pt>
    <dgm:pt modelId="{B9096BD2-A114-46E6-9D3E-7455A61EB1B8}" type="pres">
      <dgm:prSet presAssocID="{AE588B8A-E1B6-48CE-A145-F96675695638}" presName="hierRoot3" presStyleCnt="0"/>
      <dgm:spPr/>
    </dgm:pt>
    <dgm:pt modelId="{2C94A7F9-E6C8-4235-BA64-262C75F9D832}" type="pres">
      <dgm:prSet presAssocID="{AE588B8A-E1B6-48CE-A145-F96675695638}" presName="composite3" presStyleCnt="0"/>
      <dgm:spPr/>
    </dgm:pt>
    <dgm:pt modelId="{492D54AA-E314-4816-8458-930AEEF296BA}" type="pres">
      <dgm:prSet presAssocID="{AE588B8A-E1B6-48CE-A145-F96675695638}" presName="background3" presStyleLbl="node3" presStyleIdx="7" presStyleCnt="8"/>
      <dgm:spPr>
        <a:solidFill>
          <a:srgbClr val="5B7AB0"/>
        </a:solidFill>
      </dgm:spPr>
    </dgm:pt>
    <dgm:pt modelId="{43465C02-0EE9-4E66-85C4-6D0B8D3660EB}" type="pres">
      <dgm:prSet presAssocID="{AE588B8A-E1B6-48CE-A145-F96675695638}" presName="text3" presStyleLbl="fgAcc3" presStyleIdx="7" presStyleCnt="8" custLinFactNeighborX="-16023" custLinFactNeighborY="39398">
        <dgm:presLayoutVars>
          <dgm:chPref val="3"/>
        </dgm:presLayoutVars>
      </dgm:prSet>
      <dgm:spPr/>
    </dgm:pt>
    <dgm:pt modelId="{C0A6677A-2C14-4815-B1A8-93615D4ADFB0}" type="pres">
      <dgm:prSet presAssocID="{AE588B8A-E1B6-48CE-A145-F96675695638}" presName="hierChild4" presStyleCnt="0"/>
      <dgm:spPr/>
    </dgm:pt>
  </dgm:ptLst>
  <dgm:cxnLst>
    <dgm:cxn modelId="{1500B001-E008-4C50-B6DB-A943FB8E85F1}" srcId="{02BD7B62-15EA-45C3-87DD-A48ACA240598}" destId="{2AACD94D-077D-444F-85BF-88AAF42630BD}" srcOrd="3" destOrd="0" parTransId="{439D1469-5D04-4CDD-9149-A165165D2979}" sibTransId="{BC47693C-F838-49D1-BA8C-A4F7B587BDD6}"/>
    <dgm:cxn modelId="{EDE8980F-A141-4EBB-8F6D-E6275C2D17C4}" type="presOf" srcId="{D9514A0F-B95E-4A2B-B5A0-B8B201EAF843}" destId="{8BA218B4-FECB-48A6-8DE3-971806087585}" srcOrd="0" destOrd="0" presId="urn:microsoft.com/office/officeart/2005/8/layout/hierarchy1#3"/>
    <dgm:cxn modelId="{87F31413-B7EF-4A33-910F-9A913719E31B}" type="presOf" srcId="{B9521355-CB40-4FC4-8A1F-2B4B221B40F1}" destId="{5F42364C-BDD8-4638-8337-0FDBD13F6BEA}" srcOrd="0" destOrd="0" presId="urn:microsoft.com/office/officeart/2005/8/layout/hierarchy1#3"/>
    <dgm:cxn modelId="{1A9D5D13-3318-403C-9CD2-5648C98AC404}" type="presOf" srcId="{B3DEED70-12D7-4DAC-A456-03C97BCE1B38}" destId="{4CF7F4E7-9B68-4B44-953E-4FA874679975}" srcOrd="0" destOrd="0" presId="urn:microsoft.com/office/officeart/2005/8/layout/hierarchy1#3"/>
    <dgm:cxn modelId="{1A44671D-1C3E-4411-AC49-D6CABFB93851}" type="presOf" srcId="{FB79861D-B83F-45C9-B3AF-4F9FA4B45526}" destId="{B9C3E665-904F-426D-BADB-3FD1E3AA4D9C}" srcOrd="0" destOrd="0" presId="urn:microsoft.com/office/officeart/2005/8/layout/hierarchy1#3"/>
    <dgm:cxn modelId="{5CA08F24-51C7-4F56-8487-8426EB64A05D}" type="presOf" srcId="{FD4FF9F7-AB8F-4880-826A-3D0825202126}" destId="{DBFBEF52-8D2A-4014-BB7C-E859716A2C87}" srcOrd="0" destOrd="0" presId="urn:microsoft.com/office/officeart/2005/8/layout/hierarchy1#3"/>
    <dgm:cxn modelId="{0582C72F-C730-4C23-B08E-3E9DE60343D6}" srcId="{514D8D5F-FE4B-4D0F-A0E8-845CD45FFDCF}" destId="{1A5BC25F-889D-4A25-ADC9-9EA79230E3FD}" srcOrd="1" destOrd="0" parTransId="{1458D368-7A7F-4455-9E9D-6F7403B47F15}" sibTransId="{409391C0-BE81-43CE-B963-27ADB796F61C}"/>
    <dgm:cxn modelId="{EFF63332-6AE6-42D9-8CC8-2334A97D4B7D}" type="presOf" srcId="{D5D73AB8-3BD6-4F3A-A7BE-756B16E24B8E}" destId="{3F177EC5-FBCA-45AC-ABE2-8F1DF73CFB01}" srcOrd="0" destOrd="0" presId="urn:microsoft.com/office/officeart/2005/8/layout/hierarchy1#3"/>
    <dgm:cxn modelId="{D6284E3F-D94A-4D8E-810A-0B2F38A40098}" type="presOf" srcId="{D3F1535E-47BF-45BA-8069-CA3BE79B69BA}" destId="{50855170-3713-4A70-A1B3-75254020F7B5}" srcOrd="0" destOrd="0" presId="urn:microsoft.com/office/officeart/2005/8/layout/hierarchy1#3"/>
    <dgm:cxn modelId="{F01F9D5D-24C8-42AE-A481-16F219B9497B}" srcId="{FD4FF9F7-AB8F-4880-826A-3D0825202126}" destId="{74596B39-B4FC-4881-916A-DBFFC7945286}" srcOrd="0" destOrd="0" parTransId="{D4635E21-B010-414D-ADF5-A01BAD6622D5}" sibTransId="{923C0064-071B-4C34-91E4-ED19C9ACF28B}"/>
    <dgm:cxn modelId="{5106F96A-E85C-4443-A775-36DABA715D7A}" type="presOf" srcId="{03C6D189-C64F-4E0E-8324-70DE2678173D}" destId="{06E5028F-0151-441C-AB92-5B23B5459C6B}" srcOrd="0" destOrd="0" presId="urn:microsoft.com/office/officeart/2005/8/layout/hierarchy1#3"/>
    <dgm:cxn modelId="{4D2A3B4B-823E-4517-BCA6-2AEABC6D13DF}" type="presOf" srcId="{E28035C1-BCD9-4DCE-8EAD-9189744809FE}" destId="{6BE9334A-B96C-47C1-9517-7C07D6CC11B7}" srcOrd="0" destOrd="0" presId="urn:microsoft.com/office/officeart/2005/8/layout/hierarchy1#3"/>
    <dgm:cxn modelId="{FCA24D6B-A380-4FAD-A057-ED7F7A04FCC7}" type="presOf" srcId="{6D4D8843-B0A5-4984-9F09-71D40C47948B}" destId="{89370E3B-4721-4BF0-BF00-3B8BE14B1808}" srcOrd="0" destOrd="0" presId="urn:microsoft.com/office/officeart/2005/8/layout/hierarchy1#3"/>
    <dgm:cxn modelId="{DFAFB06B-073D-4E73-BA35-2881BA9B1D26}" type="presOf" srcId="{FBCE2CFD-ABDA-478D-B366-1A0BAC7626C6}" destId="{AED9C083-DCF0-44C2-8860-5C81F3FD7C85}" srcOrd="0" destOrd="0" presId="urn:microsoft.com/office/officeart/2005/8/layout/hierarchy1#3"/>
    <dgm:cxn modelId="{BC04FE6B-4564-4980-A083-BD636A250688}" srcId="{514D8D5F-FE4B-4D0F-A0E8-845CD45FFDCF}" destId="{E013788E-43DA-4739-AE99-21AA60690158}" srcOrd="0" destOrd="0" parTransId="{B9521355-CB40-4FC4-8A1F-2B4B221B40F1}" sibTransId="{2047419E-0F67-44AB-8E4A-B562AE3FE7B6}"/>
    <dgm:cxn modelId="{8809BD4C-1E9A-4D29-8BBC-B2FD5DF38058}" srcId="{F97FEFA1-4C7C-4E3F-8ADF-5B60FE087D3D}" destId="{6D4D8843-B0A5-4984-9F09-71D40C47948B}" srcOrd="1" destOrd="0" parTransId="{9B68546E-9171-4833-B6A5-508ED12DBF1D}" sibTransId="{A08D5673-3723-4F66-91A2-9FA309C02486}"/>
    <dgm:cxn modelId="{39363072-75A4-4C63-A086-21B366F3C644}" type="presOf" srcId="{72DAD59D-816C-46BC-BBF6-25E31E03409A}" destId="{22FBCC48-667C-4648-BAC5-772F5D7CA99A}" srcOrd="0" destOrd="0" presId="urn:microsoft.com/office/officeart/2005/8/layout/hierarchy1#3"/>
    <dgm:cxn modelId="{68BA0D76-3B5F-4954-B106-4B88C264BD41}" type="presOf" srcId="{1A5BC25F-889D-4A25-ADC9-9EA79230E3FD}" destId="{7856C41C-67C7-4D1C-A33F-CFE2BFCF14B8}" srcOrd="0" destOrd="0" presId="urn:microsoft.com/office/officeart/2005/8/layout/hierarchy1#3"/>
    <dgm:cxn modelId="{6A544F58-880B-4F5E-9FAA-48AB56D1514A}" type="presOf" srcId="{794A8F9E-B3EB-4CB2-8569-FD72B4293590}" destId="{F9FBC920-A405-446C-ABDC-FF6D89C78CA7}" srcOrd="0" destOrd="0" presId="urn:microsoft.com/office/officeart/2005/8/layout/hierarchy1#3"/>
    <dgm:cxn modelId="{EB04A178-F861-42BA-B161-CECE3494FF49}" srcId="{0E50E7A1-ED00-414C-AE4E-5F5928EDF411}" destId="{AE588B8A-E1B6-48CE-A145-F96675695638}" srcOrd="0" destOrd="0" parTransId="{0B6B833A-0F90-489A-952B-BC25D2A8630E}" sibTransId="{17772A52-C3AE-4B5E-A865-2F05F657113E}"/>
    <dgm:cxn modelId="{1A89CF58-F19A-4AF7-982A-8EE49546CA51}" srcId="{FD4FF9F7-AB8F-4880-826A-3D0825202126}" destId="{D9514A0F-B95E-4A2B-B5A0-B8B201EAF843}" srcOrd="2" destOrd="0" parTransId="{03C6D189-C64F-4E0E-8324-70DE2678173D}" sibTransId="{6EC150A3-5223-41D1-9C72-0ECE24CF808B}"/>
    <dgm:cxn modelId="{BD74167B-01CA-4229-B573-C1D18D36C74C}" type="presOf" srcId="{F97FEFA1-4C7C-4E3F-8ADF-5B60FE087D3D}" destId="{DEC7327D-87EB-410D-AEE7-688A6C242296}" srcOrd="0" destOrd="0" presId="urn:microsoft.com/office/officeart/2005/8/layout/hierarchy1#3"/>
    <dgm:cxn modelId="{A1373788-F432-411C-B2FF-7592A28E0435}" type="presOf" srcId="{E96DEEBE-DDC8-4E34-A5A6-B442E8DB4043}" destId="{72712ADD-D485-4AE5-BF6C-30FB90FD37B3}" srcOrd="0" destOrd="0" presId="urn:microsoft.com/office/officeart/2005/8/layout/hierarchy1#3"/>
    <dgm:cxn modelId="{4099578F-B7A3-497A-A7A4-66D9A2665ADB}" srcId="{72DAD59D-816C-46BC-BBF6-25E31E03409A}" destId="{514D8D5F-FE4B-4D0F-A0E8-845CD45FFDCF}" srcOrd="1" destOrd="0" parTransId="{CAEC2030-DABE-4CDA-AC51-0F8B0F0208EA}" sibTransId="{54406064-6AA3-4AB6-A9B5-2F1605A10E99}"/>
    <dgm:cxn modelId="{A8963892-9D14-47C9-BF24-B28799EDAEF8}" type="presOf" srcId="{B2DE7A64-79A0-446D-A73B-27D7597689D1}" destId="{FC4B1C7F-ABD9-4EAA-AC57-4D36E0AC2684}" srcOrd="0" destOrd="0" presId="urn:microsoft.com/office/officeart/2005/8/layout/hierarchy1#3"/>
    <dgm:cxn modelId="{AC1E3C95-F634-447A-96CC-1B436CC830E5}" type="presOf" srcId="{C53917B2-7824-4525-9242-320989B19E2E}" destId="{8AB03895-7D8E-45D0-B641-9E976BE39E5F}" srcOrd="0" destOrd="0" presId="urn:microsoft.com/office/officeart/2005/8/layout/hierarchy1#3"/>
    <dgm:cxn modelId="{F2D66997-1B2B-447C-A6D6-1C676F919E75}" type="presOf" srcId="{514D8D5F-FE4B-4D0F-A0E8-845CD45FFDCF}" destId="{B538B0AD-2F96-48E3-863C-A780D78F9E12}" srcOrd="0" destOrd="0" presId="urn:microsoft.com/office/officeart/2005/8/layout/hierarchy1#3"/>
    <dgm:cxn modelId="{054992A0-5179-4316-AA5B-CD53DEDC1C93}" srcId="{FD4FF9F7-AB8F-4880-826A-3D0825202126}" destId="{794A8F9E-B3EB-4CB2-8569-FD72B4293590}" srcOrd="1" destOrd="0" parTransId="{D87D1984-CEC6-4461-83E6-738058CAD2B5}" sibTransId="{42863236-1BD8-4F80-B14B-BD5083CF8E44}"/>
    <dgm:cxn modelId="{01129EA0-2E9A-4B48-9671-087612B0A9C3}" type="presOf" srcId="{CAEC2030-DABE-4CDA-AC51-0F8B0F0208EA}" destId="{EFBC7475-E3A9-431F-A1CF-F12740809E6D}" srcOrd="0" destOrd="0" presId="urn:microsoft.com/office/officeart/2005/8/layout/hierarchy1#3"/>
    <dgm:cxn modelId="{C44101A3-1545-4FB7-8DDA-3E736BD803B8}" type="presOf" srcId="{AE588B8A-E1B6-48CE-A145-F96675695638}" destId="{43465C02-0EE9-4E66-85C4-6D0B8D3660EB}" srcOrd="0" destOrd="0" presId="urn:microsoft.com/office/officeart/2005/8/layout/hierarchy1#3"/>
    <dgm:cxn modelId="{D2F9C7A4-0DA6-47C5-B0E0-4F747006E499}" type="presOf" srcId="{439D1469-5D04-4CDD-9149-A165165D2979}" destId="{D94A525A-994F-42E7-B303-D87CDF8BD38A}" srcOrd="0" destOrd="0" presId="urn:microsoft.com/office/officeart/2005/8/layout/hierarchy1#3"/>
    <dgm:cxn modelId="{636F99A6-267D-421B-98D9-B9E48CE2AEEE}" srcId="{02BD7B62-15EA-45C3-87DD-A48ACA240598}" destId="{FD4FF9F7-AB8F-4880-826A-3D0825202126}" srcOrd="4" destOrd="0" parTransId="{B3DEED70-12D7-4DAC-A456-03C97BCE1B38}" sibTransId="{5B30F9BA-9372-49DD-A72F-FB88BF5298E1}"/>
    <dgm:cxn modelId="{A3655EA7-B3EF-4E77-946D-4F6C9A5ECB3D}" type="presOf" srcId="{D4635E21-B010-414D-ADF5-A01BAD6622D5}" destId="{088EF4A8-72F3-4487-8DA3-F3B059B5E167}" srcOrd="0" destOrd="0" presId="urn:microsoft.com/office/officeart/2005/8/layout/hierarchy1#3"/>
    <dgm:cxn modelId="{0AD79EA9-CF8C-4B33-9B5E-20249D561978}" type="presOf" srcId="{02BD7B62-15EA-45C3-87DD-A48ACA240598}" destId="{8E7D60F6-F1AA-450B-8358-4ECAD4241ACC}" srcOrd="0" destOrd="0" presId="urn:microsoft.com/office/officeart/2005/8/layout/hierarchy1#3"/>
    <dgm:cxn modelId="{CD57D0AA-1CA4-49F5-81DC-7BE3E6C49ECB}" srcId="{02BD7B62-15EA-45C3-87DD-A48ACA240598}" destId="{FB79861D-B83F-45C9-B3AF-4F9FA4B45526}" srcOrd="1" destOrd="0" parTransId="{B6E8BFF1-D4DC-4B31-A4D5-6D1BE48E9A69}" sibTransId="{0433FA5C-5285-4788-BD59-319AE07F5DB3}"/>
    <dgm:cxn modelId="{BDB3BEAE-36C2-4A62-AC82-DC60493A9522}" srcId="{02BD7B62-15EA-45C3-87DD-A48ACA240598}" destId="{F97FEFA1-4C7C-4E3F-8ADF-5B60FE087D3D}" srcOrd="2" destOrd="0" parTransId="{92F85FBE-0CA5-41E1-A32B-2DD1B25D97C3}" sibTransId="{EDC70A62-232B-4D6C-8D37-085A354DF3BC}"/>
    <dgm:cxn modelId="{2E4F32B7-49E0-4CBA-87E4-4D0EE0FEED79}" type="presOf" srcId="{B08633EB-E6D7-48C2-A1AA-AB80225B2D26}" destId="{0FFB8A54-96AD-45B1-8AF9-17B0B4D24EF8}" srcOrd="0" destOrd="0" presId="urn:microsoft.com/office/officeart/2005/8/layout/hierarchy1#3"/>
    <dgm:cxn modelId="{043F24BB-519B-4FFA-9182-72C14239A61B}" type="presOf" srcId="{2AACD94D-077D-444F-85BF-88AAF42630BD}" destId="{9CE7365B-F911-4AB3-82E6-6B1D6D15C780}" srcOrd="0" destOrd="0" presId="urn:microsoft.com/office/officeart/2005/8/layout/hierarchy1#3"/>
    <dgm:cxn modelId="{FC469DBB-FBA6-4AB8-B6EF-14BEB0FA7F91}" srcId="{02BD7B62-15EA-45C3-87DD-A48ACA240598}" destId="{D5D73AB8-3BD6-4F3A-A7BE-756B16E24B8E}" srcOrd="0" destOrd="0" parTransId="{D459E474-3E4B-403A-8D50-F14C20D69ABB}" sibTransId="{59F0B734-C2F9-4CD9-BADA-D05B9CB1A6ED}"/>
    <dgm:cxn modelId="{56AEC3C9-D2FC-4EAF-A7C2-1268DDCAE9D0}" type="presOf" srcId="{B6E8BFF1-D4DC-4B31-A4D5-6D1BE48E9A69}" destId="{2AB530DC-032E-4824-A0C6-91208F4F4F11}" srcOrd="0" destOrd="0" presId="urn:microsoft.com/office/officeart/2005/8/layout/hierarchy1#3"/>
    <dgm:cxn modelId="{2531AECE-0988-45D8-9536-D36AB550E1A9}" type="presOf" srcId="{D459E474-3E4B-403A-8D50-F14C20D69ABB}" destId="{87F5F1E7-DEB7-4180-B957-7641674C8031}" srcOrd="0" destOrd="0" presId="urn:microsoft.com/office/officeart/2005/8/layout/hierarchy1#3"/>
    <dgm:cxn modelId="{F1F1F2CE-B668-4790-B7A5-FC29DE05D68C}" type="presOf" srcId="{E013788E-43DA-4739-AE99-21AA60690158}" destId="{9BD841D5-BBE3-4F96-8BC4-B8FAFDF9499F}" srcOrd="0" destOrd="0" presId="urn:microsoft.com/office/officeart/2005/8/layout/hierarchy1#3"/>
    <dgm:cxn modelId="{2326B2D1-8488-4C47-AE3C-3C9111D37169}" srcId="{F97FEFA1-4C7C-4E3F-8ADF-5B60FE087D3D}" destId="{FBCE2CFD-ABDA-478D-B366-1A0BAC7626C6}" srcOrd="0" destOrd="0" parTransId="{C53917B2-7824-4525-9242-320989B19E2E}" sibTransId="{E84390C1-6FC3-4352-A07F-DAA1B1D63A99}"/>
    <dgm:cxn modelId="{2C8BE0D3-7917-472C-A164-9FEA9D58A349}" type="presOf" srcId="{9B68546E-9171-4833-B6A5-508ED12DBF1D}" destId="{DA49CE2F-7C3C-48B2-B771-A12F2AE150B4}" srcOrd="0" destOrd="0" presId="urn:microsoft.com/office/officeart/2005/8/layout/hierarchy1#3"/>
    <dgm:cxn modelId="{0C7D8BD9-FDC2-4061-993D-FD95ED1AB551}" type="presOf" srcId="{D87D1984-CEC6-4461-83E6-738058CAD2B5}" destId="{9FA74739-F36B-4FD6-BDA5-6651E2B2129F}" srcOrd="0" destOrd="0" presId="urn:microsoft.com/office/officeart/2005/8/layout/hierarchy1#3"/>
    <dgm:cxn modelId="{9A367DE2-618E-46B5-907D-0178A2930962}" srcId="{D5D73AB8-3BD6-4F3A-A7BE-756B16E24B8E}" destId="{B2DE7A64-79A0-446D-A73B-27D7597689D1}" srcOrd="0" destOrd="0" parTransId="{D3F1535E-47BF-45BA-8069-CA3BE79B69BA}" sibTransId="{0F4004EE-BDE8-4AB0-BF73-656F5E1D428C}"/>
    <dgm:cxn modelId="{8BA166E3-41D2-4F9C-8AEA-165491B11A8D}" srcId="{B08633EB-E6D7-48C2-A1AA-AB80225B2D26}" destId="{72DAD59D-816C-46BC-BBF6-25E31E03409A}" srcOrd="0" destOrd="0" parTransId="{1C5DAE42-8F0E-4E48-984B-8CC53F389C9F}" sibTransId="{1DA426F2-5738-49A6-986F-806410F070E8}"/>
    <dgm:cxn modelId="{1059F8E9-FA46-49E9-B424-3304309E95B9}" type="presOf" srcId="{74596B39-B4FC-4881-916A-DBFFC7945286}" destId="{F8A52501-F56A-4175-93C7-B77DB2FFE80C}" srcOrd="0" destOrd="0" presId="urn:microsoft.com/office/officeart/2005/8/layout/hierarchy1#3"/>
    <dgm:cxn modelId="{8B8D3FEC-B4DF-4328-9520-51C0906F7544}" type="presOf" srcId="{1458D368-7A7F-4455-9E9D-6F7403B47F15}" destId="{4075E711-61A6-422B-B6CE-CE305402BAAA}" srcOrd="0" destOrd="0" presId="urn:microsoft.com/office/officeart/2005/8/layout/hierarchy1#3"/>
    <dgm:cxn modelId="{06AB89EC-1CFF-4B1F-9797-DE756E85295A}" type="presOf" srcId="{0E50E7A1-ED00-414C-AE4E-5F5928EDF411}" destId="{48AD4134-9064-466E-BF21-D2FEAC7B8970}" srcOrd="0" destOrd="0" presId="urn:microsoft.com/office/officeart/2005/8/layout/hierarchy1#3"/>
    <dgm:cxn modelId="{0C68CBEF-8F01-4F66-A5CC-4FA27FD479C2}" type="presOf" srcId="{0B6B833A-0F90-489A-952B-BC25D2A8630E}" destId="{B4308D7F-A94A-4813-8DE2-DD64EDE07DB2}" srcOrd="0" destOrd="0" presId="urn:microsoft.com/office/officeart/2005/8/layout/hierarchy1#3"/>
    <dgm:cxn modelId="{586527F2-5DFA-485B-99B6-EFB60C01B82B}" type="presOf" srcId="{92F85FBE-0CA5-41E1-A32B-2DD1B25D97C3}" destId="{1FCC4B2F-0611-4600-BAEE-B7CCA8ABB266}" srcOrd="0" destOrd="0" presId="urn:microsoft.com/office/officeart/2005/8/layout/hierarchy1#3"/>
    <dgm:cxn modelId="{7253C5F5-6F6A-4380-8843-9CA62CCC9559}" type="presOf" srcId="{508C8458-D92C-4D9B-B841-222E8E95C639}" destId="{DA94C8CD-E496-4049-81F5-595011A57402}" srcOrd="0" destOrd="0" presId="urn:microsoft.com/office/officeart/2005/8/layout/hierarchy1#3"/>
    <dgm:cxn modelId="{B70D5AF6-0ADF-451D-B646-4855066B13A7}" srcId="{72DAD59D-816C-46BC-BBF6-25E31E03409A}" destId="{02BD7B62-15EA-45C3-87DD-A48ACA240598}" srcOrd="0" destOrd="0" parTransId="{508C8458-D92C-4D9B-B841-222E8E95C639}" sibTransId="{2E762989-A44E-47BD-B0C8-38AC1E1EAAFE}"/>
    <dgm:cxn modelId="{D71616FC-0178-4E67-9EF1-BEF347A345FA}" type="presOf" srcId="{3F0F5E2C-EEEC-4682-928A-5D2BB45C7FE2}" destId="{0D3A1BDA-4810-4073-A4DC-58106FA1322F}" srcOrd="0" destOrd="0" presId="urn:microsoft.com/office/officeart/2005/8/layout/hierarchy1#3"/>
    <dgm:cxn modelId="{B583B1FF-4E74-4F84-9889-A3DF4C4DB320}" srcId="{72DAD59D-816C-46BC-BBF6-25E31E03409A}" destId="{0E50E7A1-ED00-414C-AE4E-5F5928EDF411}" srcOrd="2" destOrd="0" parTransId="{3F0F5E2C-EEEC-4682-928A-5D2BB45C7FE2}" sibTransId="{C66E14F2-7655-47B6-99C7-F520A1DAAF8E}"/>
    <dgm:cxn modelId="{0A04C6FF-BCD6-4B80-AA45-7E9A74590692}" srcId="{D5D73AB8-3BD6-4F3A-A7BE-756B16E24B8E}" destId="{E28035C1-BCD9-4DCE-8EAD-9189744809FE}" srcOrd="1" destOrd="0" parTransId="{E96DEEBE-DDC8-4E34-A5A6-B442E8DB4043}" sibTransId="{777C5C8C-1ED5-40B0-A8CD-4719E8E4A259}"/>
    <dgm:cxn modelId="{46272950-15AB-4457-A633-371685CA3055}" type="presParOf" srcId="{0FFB8A54-96AD-45B1-8AF9-17B0B4D24EF8}" destId="{98C3B3C6-79B0-497A-825A-C72942C6E468}" srcOrd="0" destOrd="0" presId="urn:microsoft.com/office/officeart/2005/8/layout/hierarchy1#3"/>
    <dgm:cxn modelId="{4C858DAD-48E4-4694-A948-CA2EF082E36E}" type="presParOf" srcId="{98C3B3C6-79B0-497A-825A-C72942C6E468}" destId="{A32AE339-D15E-44FF-A72C-949B0A96E965}" srcOrd="0" destOrd="0" presId="urn:microsoft.com/office/officeart/2005/8/layout/hierarchy1#3"/>
    <dgm:cxn modelId="{76C2A3A8-B08A-441E-BFD3-CA90169A2F1A}" type="presParOf" srcId="{A32AE339-D15E-44FF-A72C-949B0A96E965}" destId="{DFCAE56A-C8D7-4BF6-9EB0-A7F7F98B61F0}" srcOrd="0" destOrd="0" presId="urn:microsoft.com/office/officeart/2005/8/layout/hierarchy1#3"/>
    <dgm:cxn modelId="{F865EB04-C6DC-449E-BDC6-B403F3E2B7F2}" type="presParOf" srcId="{A32AE339-D15E-44FF-A72C-949B0A96E965}" destId="{22FBCC48-667C-4648-BAC5-772F5D7CA99A}" srcOrd="1" destOrd="0" presId="urn:microsoft.com/office/officeart/2005/8/layout/hierarchy1#3"/>
    <dgm:cxn modelId="{014FD633-A839-4C78-9C03-7783703E7048}" type="presParOf" srcId="{98C3B3C6-79B0-497A-825A-C72942C6E468}" destId="{A45058C0-20FE-4A20-977F-AC2E718A6483}" srcOrd="1" destOrd="0" presId="urn:microsoft.com/office/officeart/2005/8/layout/hierarchy1#3"/>
    <dgm:cxn modelId="{D76DBBB6-D333-4EF8-BC8C-F7AD4A955872}" type="presParOf" srcId="{A45058C0-20FE-4A20-977F-AC2E718A6483}" destId="{DA94C8CD-E496-4049-81F5-595011A57402}" srcOrd="0" destOrd="0" presId="urn:microsoft.com/office/officeart/2005/8/layout/hierarchy1#3"/>
    <dgm:cxn modelId="{B56CBDE7-0194-4928-BCA4-FF8F851F757B}" type="presParOf" srcId="{A45058C0-20FE-4A20-977F-AC2E718A6483}" destId="{DF86A3E3-1DE4-4610-9914-1A92600040D2}" srcOrd="1" destOrd="0" presId="urn:microsoft.com/office/officeart/2005/8/layout/hierarchy1#3"/>
    <dgm:cxn modelId="{29652260-0C9B-4784-AF9E-0F631BF7A4EF}" type="presParOf" srcId="{DF86A3E3-1DE4-4610-9914-1A92600040D2}" destId="{3CCE64B0-B1AF-4328-82E7-5BF198C03FA1}" srcOrd="0" destOrd="0" presId="urn:microsoft.com/office/officeart/2005/8/layout/hierarchy1#3"/>
    <dgm:cxn modelId="{DBF36DC0-8518-4D26-98DA-56B9F3520B5A}" type="presParOf" srcId="{3CCE64B0-B1AF-4328-82E7-5BF198C03FA1}" destId="{771B5FDA-09C8-4BEE-9B50-CC216F08E235}" srcOrd="0" destOrd="0" presId="urn:microsoft.com/office/officeart/2005/8/layout/hierarchy1#3"/>
    <dgm:cxn modelId="{38A3280A-292E-4914-87FB-E26CAC2DF7A2}" type="presParOf" srcId="{3CCE64B0-B1AF-4328-82E7-5BF198C03FA1}" destId="{8E7D60F6-F1AA-450B-8358-4ECAD4241ACC}" srcOrd="1" destOrd="0" presId="urn:microsoft.com/office/officeart/2005/8/layout/hierarchy1#3"/>
    <dgm:cxn modelId="{792B0F00-DA18-48B3-AF72-BB83F1B81F8E}" type="presParOf" srcId="{DF86A3E3-1DE4-4610-9914-1A92600040D2}" destId="{01B701CD-9C31-4B99-B4C2-237EF11D3C0D}" srcOrd="1" destOrd="0" presId="urn:microsoft.com/office/officeart/2005/8/layout/hierarchy1#3"/>
    <dgm:cxn modelId="{F72651C9-F451-4B1B-B46F-6D71E2500CF5}" type="presParOf" srcId="{01B701CD-9C31-4B99-B4C2-237EF11D3C0D}" destId="{87F5F1E7-DEB7-4180-B957-7641674C8031}" srcOrd="0" destOrd="0" presId="urn:microsoft.com/office/officeart/2005/8/layout/hierarchy1#3"/>
    <dgm:cxn modelId="{E294A02F-D99E-4300-B095-E1F8740324D3}" type="presParOf" srcId="{01B701CD-9C31-4B99-B4C2-237EF11D3C0D}" destId="{290383BC-F478-4B2D-9AA3-1C641BA04471}" srcOrd="1" destOrd="0" presId="urn:microsoft.com/office/officeart/2005/8/layout/hierarchy1#3"/>
    <dgm:cxn modelId="{20DB3439-D0A9-4CF6-BEF8-DC7E6B0DD601}" type="presParOf" srcId="{290383BC-F478-4B2D-9AA3-1C641BA04471}" destId="{673444BB-E670-40F0-9159-A6286D1A299F}" srcOrd="0" destOrd="0" presId="urn:microsoft.com/office/officeart/2005/8/layout/hierarchy1#3"/>
    <dgm:cxn modelId="{FCD48BDA-C3D9-426C-85C0-814B439F3D24}" type="presParOf" srcId="{673444BB-E670-40F0-9159-A6286D1A299F}" destId="{371B1B08-FE00-4512-A729-A81A39432130}" srcOrd="0" destOrd="0" presId="urn:microsoft.com/office/officeart/2005/8/layout/hierarchy1#3"/>
    <dgm:cxn modelId="{A1FD2781-05C3-482C-B2A2-B2E3B60FE45B}" type="presParOf" srcId="{673444BB-E670-40F0-9159-A6286D1A299F}" destId="{3F177EC5-FBCA-45AC-ABE2-8F1DF73CFB01}" srcOrd="1" destOrd="0" presId="urn:microsoft.com/office/officeart/2005/8/layout/hierarchy1#3"/>
    <dgm:cxn modelId="{52C92CF9-3789-4C2A-9C2B-FB6007CD392D}" type="presParOf" srcId="{290383BC-F478-4B2D-9AA3-1C641BA04471}" destId="{5DD88A7B-27A8-4CF3-A40B-F729FAACC4DA}" srcOrd="1" destOrd="0" presId="urn:microsoft.com/office/officeart/2005/8/layout/hierarchy1#3"/>
    <dgm:cxn modelId="{C4B59668-DD2F-4089-A906-7C202384ECF9}" type="presParOf" srcId="{5DD88A7B-27A8-4CF3-A40B-F729FAACC4DA}" destId="{50855170-3713-4A70-A1B3-75254020F7B5}" srcOrd="0" destOrd="0" presId="urn:microsoft.com/office/officeart/2005/8/layout/hierarchy1#3"/>
    <dgm:cxn modelId="{1903072E-63F4-48CB-BD99-E7A3D5B0B30E}" type="presParOf" srcId="{5DD88A7B-27A8-4CF3-A40B-F729FAACC4DA}" destId="{6EBCAD06-876C-4507-9A0A-41EA378BC3AC}" srcOrd="1" destOrd="0" presId="urn:microsoft.com/office/officeart/2005/8/layout/hierarchy1#3"/>
    <dgm:cxn modelId="{9C7D10B8-01DF-4C3E-A1BB-3D6215110B69}" type="presParOf" srcId="{6EBCAD06-876C-4507-9A0A-41EA378BC3AC}" destId="{DEF51BB0-EE8F-43AE-AA70-61FDD243A80F}" srcOrd="0" destOrd="0" presId="urn:microsoft.com/office/officeart/2005/8/layout/hierarchy1#3"/>
    <dgm:cxn modelId="{F79517B8-F2BE-4D3B-AFE5-15C63E8A475E}" type="presParOf" srcId="{DEF51BB0-EE8F-43AE-AA70-61FDD243A80F}" destId="{6ED731BC-610C-46C0-B016-90FD2DB35279}" srcOrd="0" destOrd="0" presId="urn:microsoft.com/office/officeart/2005/8/layout/hierarchy1#3"/>
    <dgm:cxn modelId="{0031E16A-E82A-4C3A-9D7F-55B65C66DEE0}" type="presParOf" srcId="{DEF51BB0-EE8F-43AE-AA70-61FDD243A80F}" destId="{FC4B1C7F-ABD9-4EAA-AC57-4D36E0AC2684}" srcOrd="1" destOrd="0" presId="urn:microsoft.com/office/officeart/2005/8/layout/hierarchy1#3"/>
    <dgm:cxn modelId="{6A3385B7-DE63-4BCA-9C2B-0BD9F0A903D0}" type="presParOf" srcId="{6EBCAD06-876C-4507-9A0A-41EA378BC3AC}" destId="{CED9E708-0CB6-419F-A49E-D43554E027A1}" srcOrd="1" destOrd="0" presId="urn:microsoft.com/office/officeart/2005/8/layout/hierarchy1#3"/>
    <dgm:cxn modelId="{537C3AC0-05A4-4287-9D09-4EBBB77E3363}" type="presParOf" srcId="{5DD88A7B-27A8-4CF3-A40B-F729FAACC4DA}" destId="{72712ADD-D485-4AE5-BF6C-30FB90FD37B3}" srcOrd="2" destOrd="0" presId="urn:microsoft.com/office/officeart/2005/8/layout/hierarchy1#3"/>
    <dgm:cxn modelId="{BD4A5CBD-801A-459E-B82C-D3369B1EEE00}" type="presParOf" srcId="{5DD88A7B-27A8-4CF3-A40B-F729FAACC4DA}" destId="{C431FD04-DED3-4121-AC65-994AAC0CFCC5}" srcOrd="3" destOrd="0" presId="urn:microsoft.com/office/officeart/2005/8/layout/hierarchy1#3"/>
    <dgm:cxn modelId="{41EB3913-8D4D-4AB0-ABE2-7226AA94CDDA}" type="presParOf" srcId="{C431FD04-DED3-4121-AC65-994AAC0CFCC5}" destId="{A1672DFC-F732-4342-A145-F3A9F40617C1}" srcOrd="0" destOrd="0" presId="urn:microsoft.com/office/officeart/2005/8/layout/hierarchy1#3"/>
    <dgm:cxn modelId="{A43B242B-4024-4C2C-9C47-5EEB2FF4503B}" type="presParOf" srcId="{A1672DFC-F732-4342-A145-F3A9F40617C1}" destId="{FF06ABC4-3C34-4A32-9F1D-1535AE563602}" srcOrd="0" destOrd="0" presId="urn:microsoft.com/office/officeart/2005/8/layout/hierarchy1#3"/>
    <dgm:cxn modelId="{FE30856D-5B72-4920-892C-BC8BBAD9B518}" type="presParOf" srcId="{A1672DFC-F732-4342-A145-F3A9F40617C1}" destId="{6BE9334A-B96C-47C1-9517-7C07D6CC11B7}" srcOrd="1" destOrd="0" presId="urn:microsoft.com/office/officeart/2005/8/layout/hierarchy1#3"/>
    <dgm:cxn modelId="{6D235A36-CFAF-4775-9FAF-E5CBAD88D4B0}" type="presParOf" srcId="{C431FD04-DED3-4121-AC65-994AAC0CFCC5}" destId="{82C18C3A-1241-40B9-85D1-961AA4BE0B82}" srcOrd="1" destOrd="0" presId="urn:microsoft.com/office/officeart/2005/8/layout/hierarchy1#3"/>
    <dgm:cxn modelId="{1312825A-296D-4A90-A4C1-DECE2FBCF85A}" type="presParOf" srcId="{01B701CD-9C31-4B99-B4C2-237EF11D3C0D}" destId="{2AB530DC-032E-4824-A0C6-91208F4F4F11}" srcOrd="2" destOrd="0" presId="urn:microsoft.com/office/officeart/2005/8/layout/hierarchy1#3"/>
    <dgm:cxn modelId="{EE6F05DE-A1C5-48FD-8E03-73FAE91CB5FB}" type="presParOf" srcId="{01B701CD-9C31-4B99-B4C2-237EF11D3C0D}" destId="{ABE0A49F-58EF-42B9-BB1B-F4DBC1219E07}" srcOrd="3" destOrd="0" presId="urn:microsoft.com/office/officeart/2005/8/layout/hierarchy1#3"/>
    <dgm:cxn modelId="{D95CA9D8-281D-4D58-9600-49378DB93064}" type="presParOf" srcId="{ABE0A49F-58EF-42B9-BB1B-F4DBC1219E07}" destId="{CFB2EC62-8BD5-4671-8562-C1846294B3BD}" srcOrd="0" destOrd="0" presId="urn:microsoft.com/office/officeart/2005/8/layout/hierarchy1#3"/>
    <dgm:cxn modelId="{C40D9A03-FF66-4B63-A117-BB3622B78454}" type="presParOf" srcId="{CFB2EC62-8BD5-4671-8562-C1846294B3BD}" destId="{3C27D272-5BCC-40CC-92E4-1CDC51C6B0C0}" srcOrd="0" destOrd="0" presId="urn:microsoft.com/office/officeart/2005/8/layout/hierarchy1#3"/>
    <dgm:cxn modelId="{DF07092F-D2EC-4D8C-9C68-050A15ED33C5}" type="presParOf" srcId="{CFB2EC62-8BD5-4671-8562-C1846294B3BD}" destId="{B9C3E665-904F-426D-BADB-3FD1E3AA4D9C}" srcOrd="1" destOrd="0" presId="urn:microsoft.com/office/officeart/2005/8/layout/hierarchy1#3"/>
    <dgm:cxn modelId="{922F27EB-AF39-4A85-A5C7-B2ECF08CC0C9}" type="presParOf" srcId="{ABE0A49F-58EF-42B9-BB1B-F4DBC1219E07}" destId="{7636D659-2383-4354-9451-49546DD6B0D1}" srcOrd="1" destOrd="0" presId="urn:microsoft.com/office/officeart/2005/8/layout/hierarchy1#3"/>
    <dgm:cxn modelId="{EACE1649-ADD8-4148-B950-40D957500096}" type="presParOf" srcId="{01B701CD-9C31-4B99-B4C2-237EF11D3C0D}" destId="{1FCC4B2F-0611-4600-BAEE-B7CCA8ABB266}" srcOrd="4" destOrd="0" presId="urn:microsoft.com/office/officeart/2005/8/layout/hierarchy1#3"/>
    <dgm:cxn modelId="{E84032E3-34B2-48BF-8F35-55B82A3ACFC5}" type="presParOf" srcId="{01B701CD-9C31-4B99-B4C2-237EF11D3C0D}" destId="{AF6C1ABB-F4E7-4498-BE96-8C85BCB1D502}" srcOrd="5" destOrd="0" presId="urn:microsoft.com/office/officeart/2005/8/layout/hierarchy1#3"/>
    <dgm:cxn modelId="{7EB05229-82FE-410A-890F-BA48249BD586}" type="presParOf" srcId="{AF6C1ABB-F4E7-4498-BE96-8C85BCB1D502}" destId="{25F5F89D-A3E8-452B-BA26-275B0D282196}" srcOrd="0" destOrd="0" presId="urn:microsoft.com/office/officeart/2005/8/layout/hierarchy1#3"/>
    <dgm:cxn modelId="{77468868-FBCC-4BEC-A645-B7712AAB41C7}" type="presParOf" srcId="{25F5F89D-A3E8-452B-BA26-275B0D282196}" destId="{4CBA0F32-69A8-4B62-9C8C-0BEE5865F39E}" srcOrd="0" destOrd="0" presId="urn:microsoft.com/office/officeart/2005/8/layout/hierarchy1#3"/>
    <dgm:cxn modelId="{4634B216-7BF9-4C43-A68E-196A12A03D51}" type="presParOf" srcId="{25F5F89D-A3E8-452B-BA26-275B0D282196}" destId="{DEC7327D-87EB-410D-AEE7-688A6C242296}" srcOrd="1" destOrd="0" presId="urn:microsoft.com/office/officeart/2005/8/layout/hierarchy1#3"/>
    <dgm:cxn modelId="{C0889603-53CE-4030-9F34-E6E806957B40}" type="presParOf" srcId="{AF6C1ABB-F4E7-4498-BE96-8C85BCB1D502}" destId="{236548C0-959E-43E9-81AF-0147B28ECAEB}" srcOrd="1" destOrd="0" presId="urn:microsoft.com/office/officeart/2005/8/layout/hierarchy1#3"/>
    <dgm:cxn modelId="{9FF9A80F-5B85-4BE3-9DAD-9ACC9E6EEDC5}" type="presParOf" srcId="{236548C0-959E-43E9-81AF-0147B28ECAEB}" destId="{8AB03895-7D8E-45D0-B641-9E976BE39E5F}" srcOrd="0" destOrd="0" presId="urn:microsoft.com/office/officeart/2005/8/layout/hierarchy1#3"/>
    <dgm:cxn modelId="{4E8C8952-64AA-4940-8702-46FCEF6E16C5}" type="presParOf" srcId="{236548C0-959E-43E9-81AF-0147B28ECAEB}" destId="{23BFBFD7-64F7-4307-8EA0-6BFF12CF27C4}" srcOrd="1" destOrd="0" presId="urn:microsoft.com/office/officeart/2005/8/layout/hierarchy1#3"/>
    <dgm:cxn modelId="{37E1F1BE-F51F-4F8B-AA05-7DC6E1D94ACA}" type="presParOf" srcId="{23BFBFD7-64F7-4307-8EA0-6BFF12CF27C4}" destId="{E3FEC752-D325-4B54-9354-6D03ED4257A1}" srcOrd="0" destOrd="0" presId="urn:microsoft.com/office/officeart/2005/8/layout/hierarchy1#3"/>
    <dgm:cxn modelId="{FC3F157B-5EE5-42E3-99B6-7DC737F432D5}" type="presParOf" srcId="{E3FEC752-D325-4B54-9354-6D03ED4257A1}" destId="{EFB96106-912A-4FC9-9C20-F11A2E2A4176}" srcOrd="0" destOrd="0" presId="urn:microsoft.com/office/officeart/2005/8/layout/hierarchy1#3"/>
    <dgm:cxn modelId="{02754251-9AF1-4B45-A5D7-0A381925779B}" type="presParOf" srcId="{E3FEC752-D325-4B54-9354-6D03ED4257A1}" destId="{AED9C083-DCF0-44C2-8860-5C81F3FD7C85}" srcOrd="1" destOrd="0" presId="urn:microsoft.com/office/officeart/2005/8/layout/hierarchy1#3"/>
    <dgm:cxn modelId="{47BEF148-9172-40A4-A53D-7D5E48223824}" type="presParOf" srcId="{23BFBFD7-64F7-4307-8EA0-6BFF12CF27C4}" destId="{042E0FD0-6670-4DB5-8EA9-E5AF1DD0E620}" srcOrd="1" destOrd="0" presId="urn:microsoft.com/office/officeart/2005/8/layout/hierarchy1#3"/>
    <dgm:cxn modelId="{65F3A2E5-199D-4458-B4EF-D156246948FC}" type="presParOf" srcId="{236548C0-959E-43E9-81AF-0147B28ECAEB}" destId="{DA49CE2F-7C3C-48B2-B771-A12F2AE150B4}" srcOrd="2" destOrd="0" presId="urn:microsoft.com/office/officeart/2005/8/layout/hierarchy1#3"/>
    <dgm:cxn modelId="{763D3FC8-82B0-49A8-BD01-FAA69616E679}" type="presParOf" srcId="{236548C0-959E-43E9-81AF-0147B28ECAEB}" destId="{867AB8C2-3911-46F9-A0B1-4A3D765EA0FF}" srcOrd="3" destOrd="0" presId="urn:microsoft.com/office/officeart/2005/8/layout/hierarchy1#3"/>
    <dgm:cxn modelId="{F6B4228D-6BCC-4CE9-900A-AFCA55A56547}" type="presParOf" srcId="{867AB8C2-3911-46F9-A0B1-4A3D765EA0FF}" destId="{554978F0-9E08-48E9-9FF0-8F6FC16CBA17}" srcOrd="0" destOrd="0" presId="urn:microsoft.com/office/officeart/2005/8/layout/hierarchy1#3"/>
    <dgm:cxn modelId="{77DBA416-28D0-48B5-BADD-4DE13457E435}" type="presParOf" srcId="{554978F0-9E08-48E9-9FF0-8F6FC16CBA17}" destId="{81D8218C-8552-44AB-AFB7-D28FD6D880B2}" srcOrd="0" destOrd="0" presId="urn:microsoft.com/office/officeart/2005/8/layout/hierarchy1#3"/>
    <dgm:cxn modelId="{63CEC7F7-B767-4852-B9D3-51294AB2126E}" type="presParOf" srcId="{554978F0-9E08-48E9-9FF0-8F6FC16CBA17}" destId="{89370E3B-4721-4BF0-BF00-3B8BE14B1808}" srcOrd="1" destOrd="0" presId="urn:microsoft.com/office/officeart/2005/8/layout/hierarchy1#3"/>
    <dgm:cxn modelId="{DA41F4D2-EEE2-40C5-9253-177587AD3831}" type="presParOf" srcId="{867AB8C2-3911-46F9-A0B1-4A3D765EA0FF}" destId="{C90ABD5C-AD1A-4501-B48E-A0E9DC333AC4}" srcOrd="1" destOrd="0" presId="urn:microsoft.com/office/officeart/2005/8/layout/hierarchy1#3"/>
    <dgm:cxn modelId="{806B8A39-AC6B-4761-88AA-D76B26EECFBA}" type="presParOf" srcId="{01B701CD-9C31-4B99-B4C2-237EF11D3C0D}" destId="{D94A525A-994F-42E7-B303-D87CDF8BD38A}" srcOrd="6" destOrd="0" presId="urn:microsoft.com/office/officeart/2005/8/layout/hierarchy1#3"/>
    <dgm:cxn modelId="{D6023C57-CDCF-4B00-89F2-40C93AB687AE}" type="presParOf" srcId="{01B701CD-9C31-4B99-B4C2-237EF11D3C0D}" destId="{B727FC21-CB9D-498D-A432-E390470372D8}" srcOrd="7" destOrd="0" presId="urn:microsoft.com/office/officeart/2005/8/layout/hierarchy1#3"/>
    <dgm:cxn modelId="{0614C77B-1C91-4A70-AF5C-33091FDBD81D}" type="presParOf" srcId="{B727FC21-CB9D-498D-A432-E390470372D8}" destId="{FB1C7BA3-89BC-47D4-977B-E94B9E33BDA6}" srcOrd="0" destOrd="0" presId="urn:microsoft.com/office/officeart/2005/8/layout/hierarchy1#3"/>
    <dgm:cxn modelId="{440D5877-405E-4A8C-9F31-274020C18366}" type="presParOf" srcId="{FB1C7BA3-89BC-47D4-977B-E94B9E33BDA6}" destId="{F5F46A9E-B12E-4C02-B3CD-8E87A1978C00}" srcOrd="0" destOrd="0" presId="urn:microsoft.com/office/officeart/2005/8/layout/hierarchy1#3"/>
    <dgm:cxn modelId="{5DD74F1D-55F5-4987-BFB7-3B4A00A32F53}" type="presParOf" srcId="{FB1C7BA3-89BC-47D4-977B-E94B9E33BDA6}" destId="{9CE7365B-F911-4AB3-82E6-6B1D6D15C780}" srcOrd="1" destOrd="0" presId="urn:microsoft.com/office/officeart/2005/8/layout/hierarchy1#3"/>
    <dgm:cxn modelId="{27A6AE37-A84B-4277-B77A-74E913E8F9C2}" type="presParOf" srcId="{B727FC21-CB9D-498D-A432-E390470372D8}" destId="{5BE6848E-86A2-46D6-A39A-14322CCA0436}" srcOrd="1" destOrd="0" presId="urn:microsoft.com/office/officeart/2005/8/layout/hierarchy1#3"/>
    <dgm:cxn modelId="{2851E538-531A-41DC-A430-FAB52BCB517A}" type="presParOf" srcId="{01B701CD-9C31-4B99-B4C2-237EF11D3C0D}" destId="{4CF7F4E7-9B68-4B44-953E-4FA874679975}" srcOrd="8" destOrd="0" presId="urn:microsoft.com/office/officeart/2005/8/layout/hierarchy1#3"/>
    <dgm:cxn modelId="{87E7357A-19DD-4603-94DC-7F159B4EC0E0}" type="presParOf" srcId="{01B701CD-9C31-4B99-B4C2-237EF11D3C0D}" destId="{34A5D899-C33F-4B95-94D2-AB4472EC112F}" srcOrd="9" destOrd="0" presId="urn:microsoft.com/office/officeart/2005/8/layout/hierarchy1#3"/>
    <dgm:cxn modelId="{195C7173-05C9-42EE-AC2A-078C95DC9FFD}" type="presParOf" srcId="{34A5D899-C33F-4B95-94D2-AB4472EC112F}" destId="{F543BF09-244A-46AF-9A3D-01F824384D59}" srcOrd="0" destOrd="0" presId="urn:microsoft.com/office/officeart/2005/8/layout/hierarchy1#3"/>
    <dgm:cxn modelId="{A86A6B28-FE78-47B9-AFD4-D6D7DB1A8795}" type="presParOf" srcId="{F543BF09-244A-46AF-9A3D-01F824384D59}" destId="{D9BA3DF5-CDD1-4668-8492-39F914D8C952}" srcOrd="0" destOrd="0" presId="urn:microsoft.com/office/officeart/2005/8/layout/hierarchy1#3"/>
    <dgm:cxn modelId="{3BA5C60C-6F5B-441B-AC53-CC93198B7FE3}" type="presParOf" srcId="{F543BF09-244A-46AF-9A3D-01F824384D59}" destId="{DBFBEF52-8D2A-4014-BB7C-E859716A2C87}" srcOrd="1" destOrd="0" presId="urn:microsoft.com/office/officeart/2005/8/layout/hierarchy1#3"/>
    <dgm:cxn modelId="{10D26B32-33D8-48DA-A180-BBC03F23192E}" type="presParOf" srcId="{34A5D899-C33F-4B95-94D2-AB4472EC112F}" destId="{46334F2E-9473-4465-BB41-B3403B5C8C87}" srcOrd="1" destOrd="0" presId="urn:microsoft.com/office/officeart/2005/8/layout/hierarchy1#3"/>
    <dgm:cxn modelId="{725ED428-D6FB-4FC1-98D7-EC762A03036A}" type="presParOf" srcId="{46334F2E-9473-4465-BB41-B3403B5C8C87}" destId="{088EF4A8-72F3-4487-8DA3-F3B059B5E167}" srcOrd="0" destOrd="0" presId="urn:microsoft.com/office/officeart/2005/8/layout/hierarchy1#3"/>
    <dgm:cxn modelId="{DB5A042C-CC78-4633-8B4F-BFA74EE5D4DF}" type="presParOf" srcId="{46334F2E-9473-4465-BB41-B3403B5C8C87}" destId="{55124815-E317-4AD9-9207-6E6422B5D10B}" srcOrd="1" destOrd="0" presId="urn:microsoft.com/office/officeart/2005/8/layout/hierarchy1#3"/>
    <dgm:cxn modelId="{C06E16DA-5227-4F9B-8C65-4EC6BDB5E161}" type="presParOf" srcId="{55124815-E317-4AD9-9207-6E6422B5D10B}" destId="{D7DDF0ED-FEB2-4C66-BA9D-03969A9C1D57}" srcOrd="0" destOrd="0" presId="urn:microsoft.com/office/officeart/2005/8/layout/hierarchy1#3"/>
    <dgm:cxn modelId="{1B0313E5-D9D3-4370-960D-C14365EC9C7B}" type="presParOf" srcId="{D7DDF0ED-FEB2-4C66-BA9D-03969A9C1D57}" destId="{8A22CE35-753D-4390-9D8C-FFFE066F8AE7}" srcOrd="0" destOrd="0" presId="urn:microsoft.com/office/officeart/2005/8/layout/hierarchy1#3"/>
    <dgm:cxn modelId="{DF8FF2A9-5CA7-443D-8927-400637BC8CF8}" type="presParOf" srcId="{D7DDF0ED-FEB2-4C66-BA9D-03969A9C1D57}" destId="{F8A52501-F56A-4175-93C7-B77DB2FFE80C}" srcOrd="1" destOrd="0" presId="urn:microsoft.com/office/officeart/2005/8/layout/hierarchy1#3"/>
    <dgm:cxn modelId="{BC3BD4C4-BDCD-4C29-A6B1-33CE91E12CE9}" type="presParOf" srcId="{55124815-E317-4AD9-9207-6E6422B5D10B}" destId="{C52AB20C-2F9A-4CDE-A012-599E0D264436}" srcOrd="1" destOrd="0" presId="urn:microsoft.com/office/officeart/2005/8/layout/hierarchy1#3"/>
    <dgm:cxn modelId="{1F2230F3-C7B9-4946-BAD4-BE973C38A91E}" type="presParOf" srcId="{46334F2E-9473-4465-BB41-B3403B5C8C87}" destId="{9FA74739-F36B-4FD6-BDA5-6651E2B2129F}" srcOrd="2" destOrd="0" presId="urn:microsoft.com/office/officeart/2005/8/layout/hierarchy1#3"/>
    <dgm:cxn modelId="{65DE1503-72DF-4F36-B0B1-CB818CD39C88}" type="presParOf" srcId="{46334F2E-9473-4465-BB41-B3403B5C8C87}" destId="{F821ACD3-FC4D-44C1-9404-2945BE9F641A}" srcOrd="3" destOrd="0" presId="urn:microsoft.com/office/officeart/2005/8/layout/hierarchy1#3"/>
    <dgm:cxn modelId="{004EA2CF-15F9-4BC3-8EE2-D224747CBE3D}" type="presParOf" srcId="{F821ACD3-FC4D-44C1-9404-2945BE9F641A}" destId="{00959AAD-E69E-4C09-9490-940E38EEC01E}" srcOrd="0" destOrd="0" presId="urn:microsoft.com/office/officeart/2005/8/layout/hierarchy1#3"/>
    <dgm:cxn modelId="{CCD136C3-0FB0-4D56-8BFE-0B0CCC819EA6}" type="presParOf" srcId="{00959AAD-E69E-4C09-9490-940E38EEC01E}" destId="{A7BD323D-0939-451A-8198-B07C6BD0003C}" srcOrd="0" destOrd="0" presId="urn:microsoft.com/office/officeart/2005/8/layout/hierarchy1#3"/>
    <dgm:cxn modelId="{6A2A9DA3-2781-46F5-8B38-F3BE4104D6E6}" type="presParOf" srcId="{00959AAD-E69E-4C09-9490-940E38EEC01E}" destId="{F9FBC920-A405-446C-ABDC-FF6D89C78CA7}" srcOrd="1" destOrd="0" presId="urn:microsoft.com/office/officeart/2005/8/layout/hierarchy1#3"/>
    <dgm:cxn modelId="{07EFB882-E9DB-4172-8708-87434938E27B}" type="presParOf" srcId="{F821ACD3-FC4D-44C1-9404-2945BE9F641A}" destId="{6F054FFD-CA4E-4987-AD75-DA4AF127378C}" srcOrd="1" destOrd="0" presId="urn:microsoft.com/office/officeart/2005/8/layout/hierarchy1#3"/>
    <dgm:cxn modelId="{D924EF68-C00C-4264-8A18-762BB969C6B7}" type="presParOf" srcId="{46334F2E-9473-4465-BB41-B3403B5C8C87}" destId="{06E5028F-0151-441C-AB92-5B23B5459C6B}" srcOrd="4" destOrd="0" presId="urn:microsoft.com/office/officeart/2005/8/layout/hierarchy1#3"/>
    <dgm:cxn modelId="{8ECCBA59-E2FB-4170-BE3E-CF7B75391C86}" type="presParOf" srcId="{46334F2E-9473-4465-BB41-B3403B5C8C87}" destId="{90F38335-5F83-49AA-A091-21B1E5D98F5C}" srcOrd="5" destOrd="0" presId="urn:microsoft.com/office/officeart/2005/8/layout/hierarchy1#3"/>
    <dgm:cxn modelId="{E36409FD-9F4F-43A7-8016-D168A3D11455}" type="presParOf" srcId="{90F38335-5F83-49AA-A091-21B1E5D98F5C}" destId="{6B5279A7-665E-4949-87C7-2FAB4F22BD09}" srcOrd="0" destOrd="0" presId="urn:microsoft.com/office/officeart/2005/8/layout/hierarchy1#3"/>
    <dgm:cxn modelId="{708D12AB-9CE4-4C7D-B507-A3F6B7D18286}" type="presParOf" srcId="{6B5279A7-665E-4949-87C7-2FAB4F22BD09}" destId="{2841F103-9AA8-4D5B-A056-C881E4587A47}" srcOrd="0" destOrd="0" presId="urn:microsoft.com/office/officeart/2005/8/layout/hierarchy1#3"/>
    <dgm:cxn modelId="{A81ACF01-3FB5-4F14-8552-FEB5491349CF}" type="presParOf" srcId="{6B5279A7-665E-4949-87C7-2FAB4F22BD09}" destId="{8BA218B4-FECB-48A6-8DE3-971806087585}" srcOrd="1" destOrd="0" presId="urn:microsoft.com/office/officeart/2005/8/layout/hierarchy1#3"/>
    <dgm:cxn modelId="{143A5C07-56A0-426D-8816-442594C27A5B}" type="presParOf" srcId="{90F38335-5F83-49AA-A091-21B1E5D98F5C}" destId="{AA1AC81A-5FA6-41F2-9180-2C8C478F2F56}" srcOrd="1" destOrd="0" presId="urn:microsoft.com/office/officeart/2005/8/layout/hierarchy1#3"/>
    <dgm:cxn modelId="{D5E95400-A09A-46B1-8932-75664CA16E3F}" type="presParOf" srcId="{A45058C0-20FE-4A20-977F-AC2E718A6483}" destId="{EFBC7475-E3A9-431F-A1CF-F12740809E6D}" srcOrd="2" destOrd="0" presId="urn:microsoft.com/office/officeart/2005/8/layout/hierarchy1#3"/>
    <dgm:cxn modelId="{394B9C3A-64ED-4F63-9863-5E44F2D668DE}" type="presParOf" srcId="{A45058C0-20FE-4A20-977F-AC2E718A6483}" destId="{9326A1EF-8010-40CA-8D42-232E880D77F7}" srcOrd="3" destOrd="0" presId="urn:microsoft.com/office/officeart/2005/8/layout/hierarchy1#3"/>
    <dgm:cxn modelId="{CF9553F8-1B6B-432D-92F0-35F20CD59EAF}" type="presParOf" srcId="{9326A1EF-8010-40CA-8D42-232E880D77F7}" destId="{8EFFE56C-E5D2-44A1-9E88-B5CC8FC98C00}" srcOrd="0" destOrd="0" presId="urn:microsoft.com/office/officeart/2005/8/layout/hierarchy1#3"/>
    <dgm:cxn modelId="{64C158D1-5514-4818-BC95-FEF309E17094}" type="presParOf" srcId="{8EFFE56C-E5D2-44A1-9E88-B5CC8FC98C00}" destId="{528CF8D8-C86E-4A5B-AF28-B642CD93095F}" srcOrd="0" destOrd="0" presId="urn:microsoft.com/office/officeart/2005/8/layout/hierarchy1#3"/>
    <dgm:cxn modelId="{44740EB5-8C7D-4CB1-8E1F-878932B5D9D4}" type="presParOf" srcId="{8EFFE56C-E5D2-44A1-9E88-B5CC8FC98C00}" destId="{B538B0AD-2F96-48E3-863C-A780D78F9E12}" srcOrd="1" destOrd="0" presId="urn:microsoft.com/office/officeart/2005/8/layout/hierarchy1#3"/>
    <dgm:cxn modelId="{E17664DF-4A5A-426A-A099-AD01C6D67A36}" type="presParOf" srcId="{9326A1EF-8010-40CA-8D42-232E880D77F7}" destId="{F3E865CF-DC1F-4D1D-92E2-04679097DBA0}" srcOrd="1" destOrd="0" presId="urn:microsoft.com/office/officeart/2005/8/layout/hierarchy1#3"/>
    <dgm:cxn modelId="{5866A69A-8900-4D83-8DE0-B2AEC6CF1ADF}" type="presParOf" srcId="{F3E865CF-DC1F-4D1D-92E2-04679097DBA0}" destId="{5F42364C-BDD8-4638-8337-0FDBD13F6BEA}" srcOrd="0" destOrd="0" presId="urn:microsoft.com/office/officeart/2005/8/layout/hierarchy1#3"/>
    <dgm:cxn modelId="{F152BB93-ECB6-46B9-B2A0-9F2694139148}" type="presParOf" srcId="{F3E865CF-DC1F-4D1D-92E2-04679097DBA0}" destId="{809D368D-567B-410A-9369-ABAF3111FCAF}" srcOrd="1" destOrd="0" presId="urn:microsoft.com/office/officeart/2005/8/layout/hierarchy1#3"/>
    <dgm:cxn modelId="{A7E48717-B326-4F63-A4BA-DB98791E5A2F}" type="presParOf" srcId="{809D368D-567B-410A-9369-ABAF3111FCAF}" destId="{B69A1B83-DB92-499C-B19A-1B838124681C}" srcOrd="0" destOrd="0" presId="urn:microsoft.com/office/officeart/2005/8/layout/hierarchy1#3"/>
    <dgm:cxn modelId="{CC8BC851-AAB6-41E7-A595-B2E18A394C6D}" type="presParOf" srcId="{B69A1B83-DB92-499C-B19A-1B838124681C}" destId="{DB2E9C7B-5B6E-489F-BD3E-623F0148D15F}" srcOrd="0" destOrd="0" presId="urn:microsoft.com/office/officeart/2005/8/layout/hierarchy1#3"/>
    <dgm:cxn modelId="{49A3EBF6-3CC7-4F06-A40D-A86EDFCE16A5}" type="presParOf" srcId="{B69A1B83-DB92-499C-B19A-1B838124681C}" destId="{9BD841D5-BBE3-4F96-8BC4-B8FAFDF9499F}" srcOrd="1" destOrd="0" presId="urn:microsoft.com/office/officeart/2005/8/layout/hierarchy1#3"/>
    <dgm:cxn modelId="{BC4D237E-40BE-4417-9E30-F4568EAF9309}" type="presParOf" srcId="{809D368D-567B-410A-9369-ABAF3111FCAF}" destId="{BC888C60-D8F3-475C-9B3E-F32E31A108E9}" srcOrd="1" destOrd="0" presId="urn:microsoft.com/office/officeart/2005/8/layout/hierarchy1#3"/>
    <dgm:cxn modelId="{4550E96C-8014-46BC-A734-3BF374AF19E2}" type="presParOf" srcId="{F3E865CF-DC1F-4D1D-92E2-04679097DBA0}" destId="{4075E711-61A6-422B-B6CE-CE305402BAAA}" srcOrd="2" destOrd="0" presId="urn:microsoft.com/office/officeart/2005/8/layout/hierarchy1#3"/>
    <dgm:cxn modelId="{6597E8F6-91DD-4898-9949-0965DC0A2BC9}" type="presParOf" srcId="{F3E865CF-DC1F-4D1D-92E2-04679097DBA0}" destId="{37D8186F-1469-4B01-929C-6D0B7ECC0E52}" srcOrd="3" destOrd="0" presId="urn:microsoft.com/office/officeart/2005/8/layout/hierarchy1#3"/>
    <dgm:cxn modelId="{8D0B6DA0-AB2D-45B4-98FF-559B58FE1E4C}" type="presParOf" srcId="{37D8186F-1469-4B01-929C-6D0B7ECC0E52}" destId="{C56D4973-39F7-48D6-8871-4A2213E9E8C8}" srcOrd="0" destOrd="0" presId="urn:microsoft.com/office/officeart/2005/8/layout/hierarchy1#3"/>
    <dgm:cxn modelId="{C0CD0769-BDC3-4E4B-ABF3-92C658FA56FC}" type="presParOf" srcId="{C56D4973-39F7-48D6-8871-4A2213E9E8C8}" destId="{DB444BF6-42C9-4BF0-97D2-8A206DCF0816}" srcOrd="0" destOrd="0" presId="urn:microsoft.com/office/officeart/2005/8/layout/hierarchy1#3"/>
    <dgm:cxn modelId="{103E2F1B-B298-4287-90F0-1C35D60808F2}" type="presParOf" srcId="{C56D4973-39F7-48D6-8871-4A2213E9E8C8}" destId="{7856C41C-67C7-4D1C-A33F-CFE2BFCF14B8}" srcOrd="1" destOrd="0" presId="urn:microsoft.com/office/officeart/2005/8/layout/hierarchy1#3"/>
    <dgm:cxn modelId="{BC513860-7354-4929-8425-32E5B451AAF3}" type="presParOf" srcId="{37D8186F-1469-4B01-929C-6D0B7ECC0E52}" destId="{B6D5AE85-962F-41A8-831F-D3C982281A2A}" srcOrd="1" destOrd="0" presId="urn:microsoft.com/office/officeart/2005/8/layout/hierarchy1#3"/>
    <dgm:cxn modelId="{5C05CE26-5E36-45DC-B367-2B60D036A33C}" type="presParOf" srcId="{A45058C0-20FE-4A20-977F-AC2E718A6483}" destId="{0D3A1BDA-4810-4073-A4DC-58106FA1322F}" srcOrd="4" destOrd="0" presId="urn:microsoft.com/office/officeart/2005/8/layout/hierarchy1#3"/>
    <dgm:cxn modelId="{E6E002B9-1981-4D48-9E5F-752F9480E49E}" type="presParOf" srcId="{A45058C0-20FE-4A20-977F-AC2E718A6483}" destId="{3780A621-505C-4FC6-8A0F-C7DE6B33189B}" srcOrd="5" destOrd="0" presId="urn:microsoft.com/office/officeart/2005/8/layout/hierarchy1#3"/>
    <dgm:cxn modelId="{C8A51070-D01C-4118-8258-AED849109813}" type="presParOf" srcId="{3780A621-505C-4FC6-8A0F-C7DE6B33189B}" destId="{496BE9AD-2A2D-4BDE-BD8D-311012DB26D5}" srcOrd="0" destOrd="0" presId="urn:microsoft.com/office/officeart/2005/8/layout/hierarchy1#3"/>
    <dgm:cxn modelId="{8226E961-47CD-4AFD-88EE-BA7DDA613996}" type="presParOf" srcId="{496BE9AD-2A2D-4BDE-BD8D-311012DB26D5}" destId="{75F6BE25-D2A8-4D30-B67D-9677B1428361}" srcOrd="0" destOrd="0" presId="urn:microsoft.com/office/officeart/2005/8/layout/hierarchy1#3"/>
    <dgm:cxn modelId="{E3FBE964-7D39-40A6-A654-1F94331FBF6F}" type="presParOf" srcId="{496BE9AD-2A2D-4BDE-BD8D-311012DB26D5}" destId="{48AD4134-9064-466E-BF21-D2FEAC7B8970}" srcOrd="1" destOrd="0" presId="urn:microsoft.com/office/officeart/2005/8/layout/hierarchy1#3"/>
    <dgm:cxn modelId="{CC2D4070-A1B7-4B98-A38F-AD7C75BFAA1A}" type="presParOf" srcId="{3780A621-505C-4FC6-8A0F-C7DE6B33189B}" destId="{8A35C01E-60C0-463B-B62E-FF89D7D5D019}" srcOrd="1" destOrd="0" presId="urn:microsoft.com/office/officeart/2005/8/layout/hierarchy1#3"/>
    <dgm:cxn modelId="{24873CE6-6830-4447-8A99-A6B0842EC933}" type="presParOf" srcId="{8A35C01E-60C0-463B-B62E-FF89D7D5D019}" destId="{B4308D7F-A94A-4813-8DE2-DD64EDE07DB2}" srcOrd="0" destOrd="0" presId="urn:microsoft.com/office/officeart/2005/8/layout/hierarchy1#3"/>
    <dgm:cxn modelId="{7EBAE31E-3BDC-48B8-9ADF-47F49E82B994}" type="presParOf" srcId="{8A35C01E-60C0-463B-B62E-FF89D7D5D019}" destId="{B9096BD2-A114-46E6-9D3E-7455A61EB1B8}" srcOrd="1" destOrd="0" presId="urn:microsoft.com/office/officeart/2005/8/layout/hierarchy1#3"/>
    <dgm:cxn modelId="{6A1CC798-1AAF-4B1E-B56A-601B51700134}" type="presParOf" srcId="{B9096BD2-A114-46E6-9D3E-7455A61EB1B8}" destId="{2C94A7F9-E6C8-4235-BA64-262C75F9D832}" srcOrd="0" destOrd="0" presId="urn:microsoft.com/office/officeart/2005/8/layout/hierarchy1#3"/>
    <dgm:cxn modelId="{E95A7B22-5DEA-41F3-A966-7AB3B3A6B347}" type="presParOf" srcId="{2C94A7F9-E6C8-4235-BA64-262C75F9D832}" destId="{492D54AA-E314-4816-8458-930AEEF296BA}" srcOrd="0" destOrd="0" presId="urn:microsoft.com/office/officeart/2005/8/layout/hierarchy1#3"/>
    <dgm:cxn modelId="{D970C4B3-0FFD-4F92-B02E-615D89E909E8}" type="presParOf" srcId="{2C94A7F9-E6C8-4235-BA64-262C75F9D832}" destId="{43465C02-0EE9-4E66-85C4-6D0B8D3660EB}" srcOrd="1" destOrd="0" presId="urn:microsoft.com/office/officeart/2005/8/layout/hierarchy1#3"/>
    <dgm:cxn modelId="{EEC46D7D-07FA-48C4-87E5-9958678B9A5B}" type="presParOf" srcId="{B9096BD2-A114-46E6-9D3E-7455A61EB1B8}" destId="{C0A6677A-2C14-4815-B1A8-93615D4ADFB0}" srcOrd="1" destOrd="0" presId="urn:microsoft.com/office/officeart/2005/8/layout/hierarchy1#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10483-DDE8-428B-BB94-72C158F9B601}" type="doc">
      <dgm:prSet loTypeId="urn:microsoft.com/office/officeart/2005/8/layout/hierarchy2#2" loCatId="hierarchy" qsTypeId="urn:microsoft.com/office/officeart/2005/8/quickstyle/3d9#2" qsCatId="3D" csTypeId="urn:microsoft.com/office/officeart/2005/8/colors/colorful1#4" csCatId="colorful" phldr="1"/>
      <dgm:spPr/>
      <dgm:t>
        <a:bodyPr/>
        <a:lstStyle/>
        <a:p>
          <a:endParaRPr lang="zh-CN" altLang="en-US"/>
        </a:p>
      </dgm:t>
    </dgm:pt>
    <dgm:pt modelId="{B7669296-12A3-4AC6-896A-7A68A8992561}">
      <dgm:prSet phldrT="[文本]"/>
      <dgm:spPr>
        <a:ln>
          <a:solidFill>
            <a:schemeClr val="tx1"/>
          </a:solidFill>
        </a:ln>
        <a:effectLst>
          <a:softEdge rad="31750"/>
        </a:effectLst>
      </dgm:spPr>
      <dgm:t>
        <a:bodyPr/>
        <a:lstStyle/>
        <a:p>
          <a:r>
            <a:rPr lang="zh-CN" altLang="en-US" b="1" dirty="0">
              <a:effectLst>
                <a:outerShdw blurRad="38100" dist="38100" dir="2700000" algn="tl">
                  <a:srgbClr val="000000">
                    <a:alpha val="43137"/>
                  </a:srgbClr>
                </a:outerShdw>
              </a:effectLst>
            </a:rPr>
            <a:t>省级专业机构</a:t>
          </a:r>
          <a:r>
            <a:rPr lang="en-US" altLang="zh-CN" b="1" dirty="0">
              <a:effectLst>
                <a:outerShdw blurRad="38100" dist="38100" dir="2700000" algn="tl">
                  <a:srgbClr val="000000">
                    <a:alpha val="43137"/>
                  </a:srgbClr>
                </a:outerShdw>
              </a:effectLst>
            </a:rPr>
            <a:t>/</a:t>
          </a:r>
          <a:r>
            <a:rPr lang="zh-CN" altLang="en-US" b="1" dirty="0">
              <a:effectLst>
                <a:outerShdw blurRad="38100" dist="38100" dir="2700000" algn="tl">
                  <a:srgbClr val="000000">
                    <a:alpha val="43137"/>
                  </a:srgbClr>
                </a:outerShdw>
              </a:effectLst>
            </a:rPr>
            <a:t>专业委员会</a:t>
          </a:r>
        </a:p>
      </dgm:t>
    </dgm:pt>
    <dgm:pt modelId="{CF10EB04-03C2-4B54-B0CD-EFAE659EB08F}" cxnId="{7D16A841-E50A-4D7A-B943-73A8F0051B1C}" type="parTrans">
      <dgm:prSet/>
      <dgm:spPr/>
      <dgm:t>
        <a:bodyPr/>
        <a:lstStyle/>
        <a:p>
          <a:endParaRPr lang="zh-CN" altLang="en-US"/>
        </a:p>
      </dgm:t>
    </dgm:pt>
    <dgm:pt modelId="{12898CEB-68F9-4D93-8558-5D169DE36E6C}" cxnId="{7D16A841-E50A-4D7A-B943-73A8F0051B1C}" type="sibTrans">
      <dgm:prSet/>
      <dgm:spPr/>
      <dgm:t>
        <a:bodyPr/>
        <a:lstStyle/>
        <a:p>
          <a:endParaRPr lang="zh-CN" altLang="en-US"/>
        </a:p>
      </dgm:t>
    </dgm:pt>
    <dgm:pt modelId="{68F3FCA0-2F51-4444-B32A-FDD95499E5B5}">
      <dgm:prSet phldrT="[文本]"/>
      <dgm:spPr/>
      <dgm:t>
        <a:bodyPr/>
        <a:lstStyle/>
        <a:p>
          <a:r>
            <a:rPr lang="zh-CN" altLang="en-US" dirty="0"/>
            <a:t>专家维护</a:t>
          </a:r>
        </a:p>
      </dgm:t>
    </dgm:pt>
    <dgm:pt modelId="{4EE9B531-8994-44DF-9C53-9379584B46E9}" cxnId="{2711758C-6B84-44EB-B14E-5EE82977002C}" type="parTrans">
      <dgm:prSet/>
      <dgm:spPr/>
      <dgm:t>
        <a:bodyPr/>
        <a:lstStyle/>
        <a:p>
          <a:endParaRPr lang="zh-CN" altLang="en-US"/>
        </a:p>
      </dgm:t>
    </dgm:pt>
    <dgm:pt modelId="{ABB49176-88D2-4CD8-B0FD-E15B966EC6EF}" cxnId="{2711758C-6B84-44EB-B14E-5EE82977002C}" type="sibTrans">
      <dgm:prSet/>
      <dgm:spPr/>
      <dgm:t>
        <a:bodyPr/>
        <a:lstStyle/>
        <a:p>
          <a:endParaRPr lang="zh-CN" altLang="en-US"/>
        </a:p>
      </dgm:t>
    </dgm:pt>
    <dgm:pt modelId="{1840AC9E-D0A8-44F8-ADEE-BDF238249BCA}">
      <dgm:prSet phldrT="[文本]"/>
      <dgm:spPr/>
      <dgm:t>
        <a:bodyPr/>
        <a:lstStyle/>
        <a:p>
          <a:r>
            <a:rPr lang="zh-CN" altLang="en-US" dirty="0"/>
            <a:t>辖区内研究技术监管</a:t>
          </a:r>
        </a:p>
      </dgm:t>
    </dgm:pt>
    <dgm:pt modelId="{14F761F7-5A47-4F6C-BEC7-C06E88117921}" cxnId="{310EF162-19F3-4D21-B222-942E2E09038C}" type="parTrans">
      <dgm:prSet/>
      <dgm:spPr/>
      <dgm:t>
        <a:bodyPr/>
        <a:lstStyle/>
        <a:p>
          <a:endParaRPr lang="zh-CN" altLang="en-US"/>
        </a:p>
      </dgm:t>
    </dgm:pt>
    <dgm:pt modelId="{81908E95-F2EC-4651-9EED-293F42C0A482}" cxnId="{310EF162-19F3-4D21-B222-942E2E09038C}" type="sibTrans">
      <dgm:prSet/>
      <dgm:spPr/>
      <dgm:t>
        <a:bodyPr/>
        <a:lstStyle/>
        <a:p>
          <a:endParaRPr lang="zh-CN" altLang="en-US"/>
        </a:p>
      </dgm:t>
    </dgm:pt>
    <dgm:pt modelId="{2342C2B9-F5BF-4911-ACA8-709F2BE22EDC}" type="pres">
      <dgm:prSet presAssocID="{96410483-DDE8-428B-BB94-72C158F9B601}" presName="diagram" presStyleCnt="0">
        <dgm:presLayoutVars>
          <dgm:chPref val="1"/>
          <dgm:dir/>
          <dgm:animOne val="branch"/>
          <dgm:animLvl val="lvl"/>
          <dgm:resizeHandles val="exact"/>
        </dgm:presLayoutVars>
      </dgm:prSet>
      <dgm:spPr/>
    </dgm:pt>
    <dgm:pt modelId="{4A481608-5A93-47A1-85E0-6E3F94DDEE53}" type="pres">
      <dgm:prSet presAssocID="{B7669296-12A3-4AC6-896A-7A68A8992561}" presName="root1" presStyleCnt="0"/>
      <dgm:spPr/>
    </dgm:pt>
    <dgm:pt modelId="{CA764169-6823-41E7-A8FF-7333FBBCBC29}" type="pres">
      <dgm:prSet presAssocID="{B7669296-12A3-4AC6-896A-7A68A8992561}" presName="LevelOneTextNode" presStyleLbl="node0" presStyleIdx="0" presStyleCnt="1">
        <dgm:presLayoutVars>
          <dgm:chPref val="3"/>
        </dgm:presLayoutVars>
      </dgm:prSet>
      <dgm:spPr/>
    </dgm:pt>
    <dgm:pt modelId="{0C02A50C-B843-4749-8EB5-D22C247B17C6}" type="pres">
      <dgm:prSet presAssocID="{B7669296-12A3-4AC6-896A-7A68A8992561}" presName="level2hierChild" presStyleCnt="0"/>
      <dgm:spPr/>
    </dgm:pt>
    <dgm:pt modelId="{F2EF6894-3CDC-4490-AD09-D169D22D3F3A}" type="pres">
      <dgm:prSet presAssocID="{4EE9B531-8994-44DF-9C53-9379584B46E9}" presName="conn2-1" presStyleLbl="parChTrans1D2" presStyleIdx="0" presStyleCnt="2"/>
      <dgm:spPr/>
    </dgm:pt>
    <dgm:pt modelId="{D7F962D4-AE80-4C97-A8C5-E08319DF8ED8}" type="pres">
      <dgm:prSet presAssocID="{4EE9B531-8994-44DF-9C53-9379584B46E9}" presName="connTx" presStyleLbl="parChTrans1D2" presStyleIdx="0" presStyleCnt="2"/>
      <dgm:spPr/>
    </dgm:pt>
    <dgm:pt modelId="{29374D64-C4CD-448B-8921-58318A649A00}" type="pres">
      <dgm:prSet presAssocID="{68F3FCA0-2F51-4444-B32A-FDD95499E5B5}" presName="root2" presStyleCnt="0"/>
      <dgm:spPr/>
    </dgm:pt>
    <dgm:pt modelId="{56DABEA7-0DD4-4EC2-BB4D-724DF93854BA}" type="pres">
      <dgm:prSet presAssocID="{68F3FCA0-2F51-4444-B32A-FDD95499E5B5}" presName="LevelTwoTextNode" presStyleLbl="node2" presStyleIdx="0" presStyleCnt="2" custScaleX="99149" custScaleY="80411" custLinFactNeighborX="-1488" custLinFactNeighborY="-32733">
        <dgm:presLayoutVars>
          <dgm:chPref val="3"/>
        </dgm:presLayoutVars>
      </dgm:prSet>
      <dgm:spPr/>
    </dgm:pt>
    <dgm:pt modelId="{512B8B7B-585E-43DD-9982-8553B7340A3B}" type="pres">
      <dgm:prSet presAssocID="{68F3FCA0-2F51-4444-B32A-FDD95499E5B5}" presName="level3hierChild" presStyleCnt="0"/>
      <dgm:spPr/>
    </dgm:pt>
    <dgm:pt modelId="{BF196CB2-D3E0-4321-B7B5-22AE53127E26}" type="pres">
      <dgm:prSet presAssocID="{14F761F7-5A47-4F6C-BEC7-C06E88117921}" presName="conn2-1" presStyleLbl="parChTrans1D2" presStyleIdx="1" presStyleCnt="2"/>
      <dgm:spPr/>
    </dgm:pt>
    <dgm:pt modelId="{716C768C-2020-4562-B378-262FADC3ACBE}" type="pres">
      <dgm:prSet presAssocID="{14F761F7-5A47-4F6C-BEC7-C06E88117921}" presName="connTx" presStyleLbl="parChTrans1D2" presStyleIdx="1" presStyleCnt="2"/>
      <dgm:spPr/>
    </dgm:pt>
    <dgm:pt modelId="{909C651E-7B4C-4F0E-A8B7-6ACF67090131}" type="pres">
      <dgm:prSet presAssocID="{1840AC9E-D0A8-44F8-ADEE-BDF238249BCA}" presName="root2" presStyleCnt="0"/>
      <dgm:spPr/>
    </dgm:pt>
    <dgm:pt modelId="{549679F4-0331-4D70-A17F-C2C4243C0347}" type="pres">
      <dgm:prSet presAssocID="{1840AC9E-D0A8-44F8-ADEE-BDF238249BCA}" presName="LevelTwoTextNode" presStyleLbl="node2" presStyleIdx="1" presStyleCnt="2" custScaleX="99149" custScaleY="80411" custLinFactNeighborX="-1859" custLinFactNeighborY="46868">
        <dgm:presLayoutVars>
          <dgm:chPref val="3"/>
        </dgm:presLayoutVars>
      </dgm:prSet>
      <dgm:spPr/>
    </dgm:pt>
    <dgm:pt modelId="{E33FF716-2831-4AF4-8C54-BBE1DDB942BA}" type="pres">
      <dgm:prSet presAssocID="{1840AC9E-D0A8-44F8-ADEE-BDF238249BCA}" presName="level3hierChild" presStyleCnt="0"/>
      <dgm:spPr/>
    </dgm:pt>
  </dgm:ptLst>
  <dgm:cxnLst>
    <dgm:cxn modelId="{48F52B05-7550-4214-B557-A71B86816FD1}" type="presOf" srcId="{68F3FCA0-2F51-4444-B32A-FDD95499E5B5}" destId="{56DABEA7-0DD4-4EC2-BB4D-724DF93854BA}" srcOrd="0" destOrd="0" presId="urn:microsoft.com/office/officeart/2005/8/layout/hierarchy2#2"/>
    <dgm:cxn modelId="{8F34B93C-AD55-405D-A6FB-B489643D5217}" type="presOf" srcId="{1840AC9E-D0A8-44F8-ADEE-BDF238249BCA}" destId="{549679F4-0331-4D70-A17F-C2C4243C0347}" srcOrd="0" destOrd="0" presId="urn:microsoft.com/office/officeart/2005/8/layout/hierarchy2#2"/>
    <dgm:cxn modelId="{7D16A841-E50A-4D7A-B943-73A8F0051B1C}" srcId="{96410483-DDE8-428B-BB94-72C158F9B601}" destId="{B7669296-12A3-4AC6-896A-7A68A8992561}" srcOrd="0" destOrd="0" parTransId="{CF10EB04-03C2-4B54-B0CD-EFAE659EB08F}" sibTransId="{12898CEB-68F9-4D93-8558-5D169DE36E6C}"/>
    <dgm:cxn modelId="{310EF162-19F3-4D21-B222-942E2E09038C}" srcId="{B7669296-12A3-4AC6-896A-7A68A8992561}" destId="{1840AC9E-D0A8-44F8-ADEE-BDF238249BCA}" srcOrd="1" destOrd="0" parTransId="{14F761F7-5A47-4F6C-BEC7-C06E88117921}" sibTransId="{81908E95-F2EC-4651-9EED-293F42C0A482}"/>
    <dgm:cxn modelId="{84C57345-641E-4183-A51F-2FAC7FDE345A}" type="presOf" srcId="{4EE9B531-8994-44DF-9C53-9379584B46E9}" destId="{F2EF6894-3CDC-4490-AD09-D169D22D3F3A}" srcOrd="0" destOrd="0" presId="urn:microsoft.com/office/officeart/2005/8/layout/hierarchy2#2"/>
    <dgm:cxn modelId="{1276CF69-9EBB-403B-A548-BE7071150885}" type="presOf" srcId="{B7669296-12A3-4AC6-896A-7A68A8992561}" destId="{CA764169-6823-41E7-A8FF-7333FBBCBC29}" srcOrd="0" destOrd="0" presId="urn:microsoft.com/office/officeart/2005/8/layout/hierarchy2#2"/>
    <dgm:cxn modelId="{D45B4054-03D6-4BD1-A417-7099AB6EF7FF}" type="presOf" srcId="{14F761F7-5A47-4F6C-BEC7-C06E88117921}" destId="{BF196CB2-D3E0-4321-B7B5-22AE53127E26}" srcOrd="0" destOrd="0" presId="urn:microsoft.com/office/officeart/2005/8/layout/hierarchy2#2"/>
    <dgm:cxn modelId="{2711758C-6B84-44EB-B14E-5EE82977002C}" srcId="{B7669296-12A3-4AC6-896A-7A68A8992561}" destId="{68F3FCA0-2F51-4444-B32A-FDD95499E5B5}" srcOrd="0" destOrd="0" parTransId="{4EE9B531-8994-44DF-9C53-9379584B46E9}" sibTransId="{ABB49176-88D2-4CD8-B0FD-E15B966EC6EF}"/>
    <dgm:cxn modelId="{C56C0BA7-57A2-4C34-BDF2-44CBDF7385C8}" type="presOf" srcId="{4EE9B531-8994-44DF-9C53-9379584B46E9}" destId="{D7F962D4-AE80-4C97-A8C5-E08319DF8ED8}" srcOrd="1" destOrd="0" presId="urn:microsoft.com/office/officeart/2005/8/layout/hierarchy2#2"/>
    <dgm:cxn modelId="{F4C4E7BD-FA18-4E29-96E7-E7B8B2DE5BE8}" type="presOf" srcId="{96410483-DDE8-428B-BB94-72C158F9B601}" destId="{2342C2B9-F5BF-4911-ACA8-709F2BE22EDC}" srcOrd="0" destOrd="0" presId="urn:microsoft.com/office/officeart/2005/8/layout/hierarchy2#2"/>
    <dgm:cxn modelId="{ED3872FA-C0BA-4D06-8E8B-C61D817AA029}" type="presOf" srcId="{14F761F7-5A47-4F6C-BEC7-C06E88117921}" destId="{716C768C-2020-4562-B378-262FADC3ACBE}" srcOrd="1" destOrd="0" presId="urn:microsoft.com/office/officeart/2005/8/layout/hierarchy2#2"/>
    <dgm:cxn modelId="{C6EF11C6-1FCF-414E-9F05-BB8BD436FF6E}" type="presParOf" srcId="{2342C2B9-F5BF-4911-ACA8-709F2BE22EDC}" destId="{4A481608-5A93-47A1-85E0-6E3F94DDEE53}" srcOrd="0" destOrd="0" presId="urn:microsoft.com/office/officeart/2005/8/layout/hierarchy2#2"/>
    <dgm:cxn modelId="{3E6CA287-920E-4FF2-8929-EB7D68C17DF5}" type="presParOf" srcId="{4A481608-5A93-47A1-85E0-6E3F94DDEE53}" destId="{CA764169-6823-41E7-A8FF-7333FBBCBC29}" srcOrd="0" destOrd="0" presId="urn:microsoft.com/office/officeart/2005/8/layout/hierarchy2#2"/>
    <dgm:cxn modelId="{FCAD9F8D-5143-48DE-8366-C4736191CCF7}" type="presParOf" srcId="{4A481608-5A93-47A1-85E0-6E3F94DDEE53}" destId="{0C02A50C-B843-4749-8EB5-D22C247B17C6}" srcOrd="1" destOrd="0" presId="urn:microsoft.com/office/officeart/2005/8/layout/hierarchy2#2"/>
    <dgm:cxn modelId="{3B2A7970-2A20-4FE6-B82C-8C39C1AE6182}" type="presParOf" srcId="{0C02A50C-B843-4749-8EB5-D22C247B17C6}" destId="{F2EF6894-3CDC-4490-AD09-D169D22D3F3A}" srcOrd="0" destOrd="0" presId="urn:microsoft.com/office/officeart/2005/8/layout/hierarchy2#2"/>
    <dgm:cxn modelId="{4C51823C-19FF-4B2C-A08E-30D073DA0D02}" type="presParOf" srcId="{F2EF6894-3CDC-4490-AD09-D169D22D3F3A}" destId="{D7F962D4-AE80-4C97-A8C5-E08319DF8ED8}" srcOrd="0" destOrd="0" presId="urn:microsoft.com/office/officeart/2005/8/layout/hierarchy2#2"/>
    <dgm:cxn modelId="{DFAA2CD0-6DA6-472C-BBB6-BA9E1D1BA7AC}" type="presParOf" srcId="{0C02A50C-B843-4749-8EB5-D22C247B17C6}" destId="{29374D64-C4CD-448B-8921-58318A649A00}" srcOrd="1" destOrd="0" presId="urn:microsoft.com/office/officeart/2005/8/layout/hierarchy2#2"/>
    <dgm:cxn modelId="{AFB1685C-0C39-4350-BF0A-7DEE259E488A}" type="presParOf" srcId="{29374D64-C4CD-448B-8921-58318A649A00}" destId="{56DABEA7-0DD4-4EC2-BB4D-724DF93854BA}" srcOrd="0" destOrd="0" presId="urn:microsoft.com/office/officeart/2005/8/layout/hierarchy2#2"/>
    <dgm:cxn modelId="{C331DA36-144C-4EBD-BA95-0035AD510B1D}" type="presParOf" srcId="{29374D64-C4CD-448B-8921-58318A649A00}" destId="{512B8B7B-585E-43DD-9982-8553B7340A3B}" srcOrd="1" destOrd="0" presId="urn:microsoft.com/office/officeart/2005/8/layout/hierarchy2#2"/>
    <dgm:cxn modelId="{59C0A01F-986A-4B5F-8B43-93F89F182E91}" type="presParOf" srcId="{0C02A50C-B843-4749-8EB5-D22C247B17C6}" destId="{BF196CB2-D3E0-4321-B7B5-22AE53127E26}" srcOrd="2" destOrd="0" presId="urn:microsoft.com/office/officeart/2005/8/layout/hierarchy2#2"/>
    <dgm:cxn modelId="{FB1D7DDD-631B-4FA1-B07A-E5EA1B0CBBA2}" type="presParOf" srcId="{BF196CB2-D3E0-4321-B7B5-22AE53127E26}" destId="{716C768C-2020-4562-B378-262FADC3ACBE}" srcOrd="0" destOrd="0" presId="urn:microsoft.com/office/officeart/2005/8/layout/hierarchy2#2"/>
    <dgm:cxn modelId="{51B22748-F69E-49A4-B625-1B6D3EE6EA51}" type="presParOf" srcId="{0C02A50C-B843-4749-8EB5-D22C247B17C6}" destId="{909C651E-7B4C-4F0E-A8B7-6ACF67090131}" srcOrd="3" destOrd="0" presId="urn:microsoft.com/office/officeart/2005/8/layout/hierarchy2#2"/>
    <dgm:cxn modelId="{3829EF5E-5FE6-4C2A-BFD4-3D79E17D938D}" type="presParOf" srcId="{909C651E-7B4C-4F0E-A8B7-6ACF67090131}" destId="{549679F4-0331-4D70-A17F-C2C4243C0347}" srcOrd="0" destOrd="0" presId="urn:microsoft.com/office/officeart/2005/8/layout/hierarchy2#2"/>
    <dgm:cxn modelId="{61E9B823-507F-4BD2-9D97-EAC3F473CBF1}" type="presParOf" srcId="{909C651E-7B4C-4F0E-A8B7-6ACF67090131}" destId="{E33FF716-2831-4AF4-8C54-BBE1DDB942BA}" srcOrd="1" destOrd="0" presId="urn:microsoft.com/office/officeart/2005/8/layout/hierarchy2#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641A86-02EA-4D29-8344-6C9E2FF5A532}" type="doc">
      <dgm:prSet loTypeId="urn:microsoft.com/office/officeart/2005/8/layout/hierarchy1#6" loCatId="hierarchy" qsTypeId="urn:microsoft.com/office/officeart/2005/8/quickstyle/simple1#2" qsCatId="simple" csTypeId="urn:microsoft.com/office/officeart/2005/8/colors/accent2_4#2" csCatId="accent2" phldr="1"/>
      <dgm:spPr/>
      <dgm:t>
        <a:bodyPr/>
        <a:lstStyle/>
        <a:p>
          <a:endParaRPr lang="zh-CN" altLang="en-US"/>
        </a:p>
      </dgm:t>
    </dgm:pt>
    <dgm:pt modelId="{E4BB988A-F046-4D67-AF9F-1208C40F21D8}">
      <dgm:prSet phldrT="[文本]" custT="1"/>
      <dgm:spPr/>
      <dgm:t>
        <a:bodyPr/>
        <a:lstStyle/>
        <a:p>
          <a:pPr algn="ctr"/>
          <a:r>
            <a:rPr lang="zh-CN" altLang="en-US" sz="2800" b="1" dirty="0">
              <a:solidFill>
                <a:srgbClr val="002060"/>
              </a:solidFill>
            </a:rPr>
            <a:t>市、区（县）卫生健康委</a:t>
          </a:r>
        </a:p>
      </dgm:t>
    </dgm:pt>
    <dgm:pt modelId="{07D2C479-C5B3-442A-81BB-0205E91DF2E6}" cxnId="{88783712-CA41-4A33-AE8C-6F1F6AFDDAAF}" type="parTrans">
      <dgm:prSet/>
      <dgm:spPr/>
      <dgm:t>
        <a:bodyPr/>
        <a:lstStyle/>
        <a:p>
          <a:endParaRPr lang="zh-CN" altLang="en-US"/>
        </a:p>
      </dgm:t>
    </dgm:pt>
    <dgm:pt modelId="{EA8AD612-A1C5-4C45-B8F7-96B130032FC1}" cxnId="{88783712-CA41-4A33-AE8C-6F1F6AFDDAAF}" type="sibTrans">
      <dgm:prSet/>
      <dgm:spPr/>
      <dgm:t>
        <a:bodyPr/>
        <a:lstStyle/>
        <a:p>
          <a:endParaRPr lang="zh-CN" altLang="en-US"/>
        </a:p>
      </dgm:t>
    </dgm:pt>
    <dgm:pt modelId="{9336804B-5A7E-4C89-B56B-EED0D4EB5D2E}">
      <dgm:prSet phldrT="[文本]" custT="1"/>
      <dgm:spPr/>
      <dgm:t>
        <a:bodyPr/>
        <a:lstStyle/>
        <a:p>
          <a:r>
            <a:rPr lang="zh-CN" altLang="en-US" sz="1600" b="1" dirty="0"/>
            <a:t>信息审核</a:t>
          </a:r>
        </a:p>
      </dgm:t>
    </dgm:pt>
    <dgm:pt modelId="{4DECA68F-03FA-4DEC-BE0C-57EF3727D92E}" cxnId="{39ACD443-4522-43AF-BC04-B4E40915A62A}" type="parTrans">
      <dgm:prSet/>
      <dgm:spPr/>
      <dgm:t>
        <a:bodyPr/>
        <a:lstStyle/>
        <a:p>
          <a:endParaRPr lang="zh-CN" altLang="en-US"/>
        </a:p>
      </dgm:t>
    </dgm:pt>
    <dgm:pt modelId="{91669350-B476-4BF3-BE38-C930248C440B}" cxnId="{39ACD443-4522-43AF-BC04-B4E40915A62A}" type="sibTrans">
      <dgm:prSet/>
      <dgm:spPr/>
      <dgm:t>
        <a:bodyPr/>
        <a:lstStyle/>
        <a:p>
          <a:endParaRPr lang="zh-CN" altLang="en-US"/>
        </a:p>
      </dgm:t>
    </dgm:pt>
    <dgm:pt modelId="{E6D37C8E-C13A-4F2D-AF29-E66C68E13300}">
      <dgm:prSet phldrT="[文本]" custT="1"/>
      <dgm:spPr/>
      <dgm:t>
        <a:bodyPr/>
        <a:lstStyle/>
        <a:p>
          <a:r>
            <a:rPr lang="zh-CN" altLang="en-US" sz="1400" dirty="0"/>
            <a:t>直属机构伦理委员会备案</a:t>
          </a:r>
        </a:p>
      </dgm:t>
    </dgm:pt>
    <dgm:pt modelId="{42EF4E5C-17DC-4E8F-ADBD-FEA75967AA6D}" cxnId="{A7079DFC-8519-46BB-B4EB-70BD0151C382}" type="parTrans">
      <dgm:prSet/>
      <dgm:spPr/>
      <dgm:t>
        <a:bodyPr/>
        <a:lstStyle/>
        <a:p>
          <a:endParaRPr lang="zh-CN" altLang="en-US"/>
        </a:p>
      </dgm:t>
    </dgm:pt>
    <dgm:pt modelId="{6A23853F-CD18-467C-BDDD-7A14416A10DB}" cxnId="{A7079DFC-8519-46BB-B4EB-70BD0151C382}" type="sibTrans">
      <dgm:prSet/>
      <dgm:spPr/>
      <dgm:t>
        <a:bodyPr/>
        <a:lstStyle/>
        <a:p>
          <a:endParaRPr lang="zh-CN" altLang="en-US"/>
        </a:p>
      </dgm:t>
    </dgm:pt>
    <dgm:pt modelId="{AFA0E18B-5D64-46F5-9C35-DAFFD237D3FD}">
      <dgm:prSet phldrT="[文本]" custT="1"/>
      <dgm:spPr/>
      <dgm:t>
        <a:bodyPr/>
        <a:lstStyle/>
        <a:p>
          <a:r>
            <a:rPr lang="zh-CN" altLang="en-US" sz="1400" dirty="0"/>
            <a:t>直属机构备案类（非干</a:t>
          </a:r>
          <a:r>
            <a:rPr lang="en-US" altLang="zh-CN" sz="1400" dirty="0"/>
            <a:t>/</a:t>
          </a:r>
          <a:r>
            <a:rPr lang="zh-CN" altLang="en-US" sz="1400" dirty="0"/>
            <a:t>体细胞）研究</a:t>
          </a:r>
        </a:p>
      </dgm:t>
    </dgm:pt>
    <dgm:pt modelId="{8D70F5AC-2B8B-47B0-9A48-3BB23F376568}" cxnId="{E8BCCAA0-E35E-4CF6-9E69-439869287CB9}" type="parTrans">
      <dgm:prSet/>
      <dgm:spPr/>
      <dgm:t>
        <a:bodyPr/>
        <a:lstStyle/>
        <a:p>
          <a:endParaRPr lang="zh-CN" altLang="en-US"/>
        </a:p>
      </dgm:t>
    </dgm:pt>
    <dgm:pt modelId="{DE406D23-23F9-4B10-8F02-B574D0CE2F59}" cxnId="{E8BCCAA0-E35E-4CF6-9E69-439869287CB9}" type="sibTrans">
      <dgm:prSet/>
      <dgm:spPr/>
      <dgm:t>
        <a:bodyPr/>
        <a:lstStyle/>
        <a:p>
          <a:endParaRPr lang="zh-CN" altLang="en-US"/>
        </a:p>
      </dgm:t>
    </dgm:pt>
    <dgm:pt modelId="{C7193059-5B5A-418A-A951-2BB90E0A673B}">
      <dgm:prSet phldrT="[文本]" custT="1"/>
      <dgm:spPr/>
      <dgm:t>
        <a:bodyPr/>
        <a:lstStyle/>
        <a:p>
          <a:r>
            <a:rPr lang="zh-CN" altLang="en-US" sz="1600" b="1" dirty="0"/>
            <a:t>机构信息管理与维护</a:t>
          </a:r>
        </a:p>
      </dgm:t>
    </dgm:pt>
    <dgm:pt modelId="{1A4F8B03-96E2-405D-8977-51E1A0D20FE9}" cxnId="{A763C1FA-49CB-4F7C-B44D-51D536A188E7}" type="parTrans">
      <dgm:prSet/>
      <dgm:spPr/>
      <dgm:t>
        <a:bodyPr/>
        <a:lstStyle/>
        <a:p>
          <a:endParaRPr lang="zh-CN" altLang="en-US"/>
        </a:p>
      </dgm:t>
    </dgm:pt>
    <dgm:pt modelId="{7928FF81-083C-4B36-95DD-5FB6C32E6A60}" cxnId="{A763C1FA-49CB-4F7C-B44D-51D536A188E7}" type="sibTrans">
      <dgm:prSet/>
      <dgm:spPr/>
      <dgm:t>
        <a:bodyPr/>
        <a:lstStyle/>
        <a:p>
          <a:endParaRPr lang="zh-CN" altLang="en-US"/>
        </a:p>
      </dgm:t>
    </dgm:pt>
    <dgm:pt modelId="{9C86DBE5-C54B-433B-B17A-6AED5A6867B4}">
      <dgm:prSet phldrT="[文本]" custT="1"/>
      <dgm:spPr/>
      <dgm:t>
        <a:bodyPr/>
        <a:lstStyle/>
        <a:p>
          <a:r>
            <a:rPr lang="zh-CN" altLang="en-US" sz="1400" dirty="0"/>
            <a:t>直属机构</a:t>
          </a:r>
        </a:p>
      </dgm:t>
    </dgm:pt>
    <dgm:pt modelId="{4D3FC4B4-A3FC-45A1-9B87-E8EF06683BD4}" cxnId="{868625F0-93F5-4C39-A46C-3B98C5EEB73C}" type="parTrans">
      <dgm:prSet/>
      <dgm:spPr/>
      <dgm:t>
        <a:bodyPr/>
        <a:lstStyle/>
        <a:p>
          <a:endParaRPr lang="zh-CN" altLang="en-US"/>
        </a:p>
      </dgm:t>
    </dgm:pt>
    <dgm:pt modelId="{A51CC97B-8666-48AB-A6C8-CD414ABC8D19}" cxnId="{868625F0-93F5-4C39-A46C-3B98C5EEB73C}" type="sibTrans">
      <dgm:prSet/>
      <dgm:spPr/>
      <dgm:t>
        <a:bodyPr/>
        <a:lstStyle/>
        <a:p>
          <a:endParaRPr lang="zh-CN" altLang="en-US"/>
        </a:p>
      </dgm:t>
    </dgm:pt>
    <dgm:pt modelId="{3F5C54C7-657F-4489-B891-6F25C478943F}">
      <dgm:prSet phldrT="[文本]" custT="1"/>
      <dgm:spPr/>
      <dgm:t>
        <a:bodyPr/>
        <a:lstStyle/>
        <a:p>
          <a:r>
            <a:rPr lang="zh-CN" altLang="en-US" sz="1400" dirty="0"/>
            <a:t>辖区内下级机构</a:t>
          </a:r>
        </a:p>
      </dgm:t>
    </dgm:pt>
    <dgm:pt modelId="{B96EC911-282C-4347-93A0-D80063F78A87}" cxnId="{A6B3CD8E-AAA1-4AD2-8565-3967D9F61DF3}" type="parTrans">
      <dgm:prSet/>
      <dgm:spPr/>
      <dgm:t>
        <a:bodyPr/>
        <a:lstStyle/>
        <a:p>
          <a:endParaRPr lang="zh-CN" altLang="en-US"/>
        </a:p>
      </dgm:t>
    </dgm:pt>
    <dgm:pt modelId="{EB2FFD62-0ABF-4A6A-8BE1-418B1412B6C8}" cxnId="{A6B3CD8E-AAA1-4AD2-8565-3967D9F61DF3}" type="sibTrans">
      <dgm:prSet/>
      <dgm:spPr/>
      <dgm:t>
        <a:bodyPr/>
        <a:lstStyle/>
        <a:p>
          <a:endParaRPr lang="zh-CN" altLang="en-US"/>
        </a:p>
      </dgm:t>
    </dgm:pt>
    <dgm:pt modelId="{DF37F596-F272-4C96-90E4-525586BF3635}">
      <dgm:prSet phldrT="[文本]" custT="1"/>
      <dgm:spPr/>
      <dgm:t>
        <a:bodyPr/>
        <a:lstStyle/>
        <a:p>
          <a:r>
            <a:rPr lang="zh-CN" altLang="en-US" sz="1600" b="1" dirty="0"/>
            <a:t>下级机关账号维护</a:t>
          </a:r>
        </a:p>
      </dgm:t>
    </dgm:pt>
    <dgm:pt modelId="{8C6BB8F7-D975-4FF3-ADB2-F120C62EC2DB}" cxnId="{371FEC6F-1B9A-4923-9064-CD9A4E739310}" type="parTrans">
      <dgm:prSet/>
      <dgm:spPr/>
      <dgm:t>
        <a:bodyPr/>
        <a:lstStyle/>
        <a:p>
          <a:endParaRPr lang="zh-CN" altLang="en-US"/>
        </a:p>
      </dgm:t>
    </dgm:pt>
    <dgm:pt modelId="{3162F9D6-72FC-4D05-BD13-4F43A3E058ED}" cxnId="{371FEC6F-1B9A-4923-9064-CD9A4E739310}" type="sibTrans">
      <dgm:prSet/>
      <dgm:spPr/>
      <dgm:t>
        <a:bodyPr/>
        <a:lstStyle/>
        <a:p>
          <a:endParaRPr lang="zh-CN" altLang="en-US"/>
        </a:p>
      </dgm:t>
    </dgm:pt>
    <dgm:pt modelId="{63B86200-5264-4D62-9B76-A85242FB3E6A}">
      <dgm:prSet phldrT="[文本]" custT="1"/>
      <dgm:spPr/>
      <dgm:t>
        <a:bodyPr/>
        <a:lstStyle/>
        <a:p>
          <a:r>
            <a:rPr lang="zh-CN" altLang="en-US" sz="1600" b="1" dirty="0"/>
            <a:t>辖区信息查询</a:t>
          </a:r>
        </a:p>
      </dgm:t>
    </dgm:pt>
    <dgm:pt modelId="{61EB11EF-C295-40D3-9A0A-F59B6E5681B8}" cxnId="{64DC6EA9-D3B2-4777-A3F4-5E5D64E64FF7}" type="parTrans">
      <dgm:prSet/>
      <dgm:spPr/>
      <dgm:t>
        <a:bodyPr/>
        <a:lstStyle/>
        <a:p>
          <a:endParaRPr lang="zh-CN" altLang="en-US"/>
        </a:p>
      </dgm:t>
    </dgm:pt>
    <dgm:pt modelId="{1C891D56-BF69-4FFA-8444-64A50B1A6C92}" cxnId="{64DC6EA9-D3B2-4777-A3F4-5E5D64E64FF7}" type="sibTrans">
      <dgm:prSet/>
      <dgm:spPr/>
      <dgm:t>
        <a:bodyPr/>
        <a:lstStyle/>
        <a:p>
          <a:endParaRPr lang="zh-CN" altLang="en-US"/>
        </a:p>
      </dgm:t>
    </dgm:pt>
    <dgm:pt modelId="{FC5BACD2-A565-4061-A14F-F7D08317B382}">
      <dgm:prSet phldrT="[文本]" custT="1"/>
      <dgm:spPr/>
      <dgm:t>
        <a:bodyPr/>
        <a:lstStyle/>
        <a:p>
          <a:r>
            <a:rPr lang="zh-CN" altLang="en-US" sz="1400" dirty="0"/>
            <a:t>辖区研究查询</a:t>
          </a:r>
        </a:p>
      </dgm:t>
    </dgm:pt>
    <dgm:pt modelId="{77EF6CA1-3D3B-49D3-B0C7-379A37375C6F}" cxnId="{E46F3C79-C368-469C-A3D4-780D79A74376}" type="parTrans">
      <dgm:prSet/>
      <dgm:spPr/>
      <dgm:t>
        <a:bodyPr/>
        <a:lstStyle/>
        <a:p>
          <a:endParaRPr lang="zh-CN" altLang="en-US"/>
        </a:p>
      </dgm:t>
    </dgm:pt>
    <dgm:pt modelId="{8226404D-3760-4F0C-BB70-7C9C17E66B5F}" cxnId="{E46F3C79-C368-469C-A3D4-780D79A74376}" type="sibTrans">
      <dgm:prSet/>
      <dgm:spPr/>
      <dgm:t>
        <a:bodyPr/>
        <a:lstStyle/>
        <a:p>
          <a:endParaRPr lang="zh-CN" altLang="en-US"/>
        </a:p>
      </dgm:t>
    </dgm:pt>
    <dgm:pt modelId="{A982AFE4-22FB-4B87-AC71-9B5FF236079D}">
      <dgm:prSet phldrT="[文本]" custT="1"/>
      <dgm:spPr/>
      <dgm:t>
        <a:bodyPr/>
        <a:lstStyle/>
        <a:p>
          <a:r>
            <a:rPr lang="zh-CN" altLang="en-US" sz="1400" dirty="0"/>
            <a:t>辖区伦理</a:t>
          </a:r>
          <a:r>
            <a:rPr lang="en-US" altLang="zh-CN" sz="1400" dirty="0"/>
            <a:t>/</a:t>
          </a:r>
          <a:r>
            <a:rPr lang="zh-CN" altLang="en-US" sz="1400" dirty="0"/>
            <a:t>学术委员会查询</a:t>
          </a:r>
        </a:p>
      </dgm:t>
    </dgm:pt>
    <dgm:pt modelId="{2E83BCC3-10C2-48A7-8E6F-1D42A750D499}" cxnId="{176DDFB7-9AF5-4324-9467-99A1B5D0F5D8}" type="parTrans">
      <dgm:prSet/>
      <dgm:spPr/>
      <dgm:t>
        <a:bodyPr/>
        <a:lstStyle/>
        <a:p>
          <a:endParaRPr lang="zh-CN" altLang="en-US"/>
        </a:p>
      </dgm:t>
    </dgm:pt>
    <dgm:pt modelId="{2539CE03-9ABA-4277-A2F4-E7711FFF93DC}" cxnId="{176DDFB7-9AF5-4324-9467-99A1B5D0F5D8}" type="sibTrans">
      <dgm:prSet/>
      <dgm:spPr/>
      <dgm:t>
        <a:bodyPr/>
        <a:lstStyle/>
        <a:p>
          <a:endParaRPr lang="zh-CN" altLang="en-US"/>
        </a:p>
      </dgm:t>
    </dgm:pt>
    <dgm:pt modelId="{617E6275-1D49-4374-9CE9-4EACBF0E2232}" type="pres">
      <dgm:prSet presAssocID="{15641A86-02EA-4D29-8344-6C9E2FF5A532}" presName="hierChild1" presStyleCnt="0">
        <dgm:presLayoutVars>
          <dgm:chPref val="1"/>
          <dgm:dir/>
          <dgm:animOne val="branch"/>
          <dgm:animLvl val="lvl"/>
          <dgm:resizeHandles/>
        </dgm:presLayoutVars>
      </dgm:prSet>
      <dgm:spPr/>
    </dgm:pt>
    <dgm:pt modelId="{2A4F0CC3-3B78-432A-8E5B-43BB62FA6C30}" type="pres">
      <dgm:prSet presAssocID="{E4BB988A-F046-4D67-AF9F-1208C40F21D8}" presName="hierRoot1" presStyleCnt="0"/>
      <dgm:spPr/>
    </dgm:pt>
    <dgm:pt modelId="{2768D0E3-8A07-442C-8C1A-1B5A77B88AAA}" type="pres">
      <dgm:prSet presAssocID="{E4BB988A-F046-4D67-AF9F-1208C40F21D8}" presName="composite" presStyleCnt="0"/>
      <dgm:spPr/>
    </dgm:pt>
    <dgm:pt modelId="{F0C910F7-E839-492B-8912-D912143E0FA3}" type="pres">
      <dgm:prSet presAssocID="{E4BB988A-F046-4D67-AF9F-1208C40F21D8}" presName="background" presStyleLbl="node0" presStyleIdx="0" presStyleCnt="1"/>
      <dgm:spPr/>
    </dgm:pt>
    <dgm:pt modelId="{8DD11BF9-055A-438E-8F90-C552D456C970}" type="pres">
      <dgm:prSet presAssocID="{E4BB988A-F046-4D67-AF9F-1208C40F21D8}" presName="text" presStyleLbl="fgAcc0" presStyleIdx="0" presStyleCnt="1" custScaleX="139423" custScaleY="92402" custLinFactNeighborX="-7951" custLinFactNeighborY="-22502">
        <dgm:presLayoutVars>
          <dgm:chPref val="3"/>
        </dgm:presLayoutVars>
      </dgm:prSet>
      <dgm:spPr/>
    </dgm:pt>
    <dgm:pt modelId="{A542C7FB-0A6B-483B-849C-92BF09316752}" type="pres">
      <dgm:prSet presAssocID="{E4BB988A-F046-4D67-AF9F-1208C40F21D8}" presName="hierChild2" presStyleCnt="0"/>
      <dgm:spPr/>
    </dgm:pt>
    <dgm:pt modelId="{A8BF6F71-3DDD-4D5B-A8B5-CB5295A27A7D}" type="pres">
      <dgm:prSet presAssocID="{4DECA68F-03FA-4DEC-BE0C-57EF3727D92E}" presName="Name10" presStyleLbl="parChTrans1D2" presStyleIdx="0" presStyleCnt="4"/>
      <dgm:spPr/>
    </dgm:pt>
    <dgm:pt modelId="{C7FD8D06-709B-4A8D-B5BA-2DDF31DD50EB}" type="pres">
      <dgm:prSet presAssocID="{9336804B-5A7E-4C89-B56B-EED0D4EB5D2E}" presName="hierRoot2" presStyleCnt="0"/>
      <dgm:spPr/>
    </dgm:pt>
    <dgm:pt modelId="{4C63AEFF-408C-4EE8-8C96-9CD92EDB5CFF}" type="pres">
      <dgm:prSet presAssocID="{9336804B-5A7E-4C89-B56B-EED0D4EB5D2E}" presName="composite2" presStyleCnt="0"/>
      <dgm:spPr/>
    </dgm:pt>
    <dgm:pt modelId="{AD8430E6-EDEB-497A-9D50-162E40B884C6}" type="pres">
      <dgm:prSet presAssocID="{9336804B-5A7E-4C89-B56B-EED0D4EB5D2E}" presName="background2" presStyleLbl="node2" presStyleIdx="0" presStyleCnt="4"/>
      <dgm:spPr/>
    </dgm:pt>
    <dgm:pt modelId="{B6D1360C-E494-4A6B-8094-420ED03D85C8}" type="pres">
      <dgm:prSet presAssocID="{9336804B-5A7E-4C89-B56B-EED0D4EB5D2E}" presName="text2" presStyleLbl="fgAcc2" presStyleIdx="0" presStyleCnt="4" custScaleX="96361" custScaleY="56121" custLinFactNeighborX="1784" custLinFactNeighborY="19">
        <dgm:presLayoutVars>
          <dgm:chPref val="3"/>
        </dgm:presLayoutVars>
      </dgm:prSet>
      <dgm:spPr/>
    </dgm:pt>
    <dgm:pt modelId="{4E35B1DE-1F0A-48CA-BD08-BE7CD2E53E24}" type="pres">
      <dgm:prSet presAssocID="{9336804B-5A7E-4C89-B56B-EED0D4EB5D2E}" presName="hierChild3" presStyleCnt="0"/>
      <dgm:spPr/>
    </dgm:pt>
    <dgm:pt modelId="{4276DEE3-1112-4FCC-8545-F38E4CC4D865}" type="pres">
      <dgm:prSet presAssocID="{42EF4E5C-17DC-4E8F-ADBD-FEA75967AA6D}" presName="Name17" presStyleLbl="parChTrans1D3" presStyleIdx="0" presStyleCnt="6"/>
      <dgm:spPr/>
    </dgm:pt>
    <dgm:pt modelId="{29AEC4D0-81F1-4AEF-AE65-D99DD6940B8E}" type="pres">
      <dgm:prSet presAssocID="{E6D37C8E-C13A-4F2D-AF29-E66C68E13300}" presName="hierRoot3" presStyleCnt="0"/>
      <dgm:spPr/>
    </dgm:pt>
    <dgm:pt modelId="{F01AD938-43DE-4D6F-B128-62261A68155F}" type="pres">
      <dgm:prSet presAssocID="{E6D37C8E-C13A-4F2D-AF29-E66C68E13300}" presName="composite3" presStyleCnt="0"/>
      <dgm:spPr/>
    </dgm:pt>
    <dgm:pt modelId="{A7FC50B5-10D7-4BA5-9B5B-3C3504DFB7EF}" type="pres">
      <dgm:prSet presAssocID="{E6D37C8E-C13A-4F2D-AF29-E66C68E13300}" presName="background3" presStyleLbl="node3" presStyleIdx="0" presStyleCnt="6"/>
      <dgm:spPr/>
    </dgm:pt>
    <dgm:pt modelId="{1A8A204E-AB1E-42C8-9E6A-71EB063FF6B4}" type="pres">
      <dgm:prSet presAssocID="{E6D37C8E-C13A-4F2D-AF29-E66C68E13300}" presName="text3" presStyleLbl="fgAcc3" presStyleIdx="0" presStyleCnt="6" custScaleX="72267" custScaleY="86089" custLinFactNeighborY="22876">
        <dgm:presLayoutVars>
          <dgm:chPref val="3"/>
        </dgm:presLayoutVars>
      </dgm:prSet>
      <dgm:spPr/>
    </dgm:pt>
    <dgm:pt modelId="{FBEA4C14-60FC-40EE-9ED6-987549B12EB0}" type="pres">
      <dgm:prSet presAssocID="{E6D37C8E-C13A-4F2D-AF29-E66C68E13300}" presName="hierChild4" presStyleCnt="0"/>
      <dgm:spPr/>
    </dgm:pt>
    <dgm:pt modelId="{340955F5-92F8-4172-96CB-47FF63C7C3B1}" type="pres">
      <dgm:prSet presAssocID="{8D70F5AC-2B8B-47B0-9A48-3BB23F376568}" presName="Name17" presStyleLbl="parChTrans1D3" presStyleIdx="1" presStyleCnt="6"/>
      <dgm:spPr/>
    </dgm:pt>
    <dgm:pt modelId="{C5D0FD97-0EE2-434D-9E02-B83F95CEE378}" type="pres">
      <dgm:prSet presAssocID="{AFA0E18B-5D64-46F5-9C35-DAFFD237D3FD}" presName="hierRoot3" presStyleCnt="0"/>
      <dgm:spPr/>
    </dgm:pt>
    <dgm:pt modelId="{0C9E5FB9-362F-4115-88D1-BC99E3F5B60D}" type="pres">
      <dgm:prSet presAssocID="{AFA0E18B-5D64-46F5-9C35-DAFFD237D3FD}" presName="composite3" presStyleCnt="0"/>
      <dgm:spPr/>
    </dgm:pt>
    <dgm:pt modelId="{1D656B28-6685-4203-8579-3FF358025BAC}" type="pres">
      <dgm:prSet presAssocID="{AFA0E18B-5D64-46F5-9C35-DAFFD237D3FD}" presName="background3" presStyleLbl="node3" presStyleIdx="1" presStyleCnt="6"/>
      <dgm:spPr/>
    </dgm:pt>
    <dgm:pt modelId="{74070419-34B8-430E-8688-86B71732A48B}" type="pres">
      <dgm:prSet presAssocID="{AFA0E18B-5D64-46F5-9C35-DAFFD237D3FD}" presName="text3" presStyleLbl="fgAcc3" presStyleIdx="1" presStyleCnt="6" custScaleX="72267" custScaleY="86089" custLinFactNeighborY="22876">
        <dgm:presLayoutVars>
          <dgm:chPref val="3"/>
        </dgm:presLayoutVars>
      </dgm:prSet>
      <dgm:spPr/>
    </dgm:pt>
    <dgm:pt modelId="{A58AAA29-8113-4FA9-9319-6C31F72C3716}" type="pres">
      <dgm:prSet presAssocID="{AFA0E18B-5D64-46F5-9C35-DAFFD237D3FD}" presName="hierChild4" presStyleCnt="0"/>
      <dgm:spPr/>
    </dgm:pt>
    <dgm:pt modelId="{2484AB6D-4377-4D10-824E-CEC643169E91}" type="pres">
      <dgm:prSet presAssocID="{1A4F8B03-96E2-405D-8977-51E1A0D20FE9}" presName="Name10" presStyleLbl="parChTrans1D2" presStyleIdx="1" presStyleCnt="4"/>
      <dgm:spPr/>
    </dgm:pt>
    <dgm:pt modelId="{C13AF676-CE42-426A-B7C5-74DF0BD872D5}" type="pres">
      <dgm:prSet presAssocID="{C7193059-5B5A-418A-A951-2BB90E0A673B}" presName="hierRoot2" presStyleCnt="0"/>
      <dgm:spPr/>
    </dgm:pt>
    <dgm:pt modelId="{2C9AE26B-B756-4795-A07D-49E746D2201C}" type="pres">
      <dgm:prSet presAssocID="{C7193059-5B5A-418A-A951-2BB90E0A673B}" presName="composite2" presStyleCnt="0"/>
      <dgm:spPr/>
    </dgm:pt>
    <dgm:pt modelId="{E576A566-545C-4E81-A78B-4BDAC141A1F0}" type="pres">
      <dgm:prSet presAssocID="{C7193059-5B5A-418A-A951-2BB90E0A673B}" presName="background2" presStyleLbl="node2" presStyleIdx="1" presStyleCnt="4"/>
      <dgm:spPr/>
    </dgm:pt>
    <dgm:pt modelId="{18F9274A-BFF8-41C2-A9D3-F75046307C45}" type="pres">
      <dgm:prSet presAssocID="{C7193059-5B5A-418A-A951-2BB90E0A673B}" presName="text2" presStyleLbl="fgAcc2" presStyleIdx="1" presStyleCnt="4" custScaleX="115272" custScaleY="56121" custLinFactNeighborX="-32700" custLinFactNeighborY="-328">
        <dgm:presLayoutVars>
          <dgm:chPref val="3"/>
        </dgm:presLayoutVars>
      </dgm:prSet>
      <dgm:spPr/>
    </dgm:pt>
    <dgm:pt modelId="{82434446-6C92-4A71-B9B3-0FC59CCA4281}" type="pres">
      <dgm:prSet presAssocID="{C7193059-5B5A-418A-A951-2BB90E0A673B}" presName="hierChild3" presStyleCnt="0"/>
      <dgm:spPr/>
    </dgm:pt>
    <dgm:pt modelId="{1C795E92-8056-404A-AAE2-C2A20BBC7813}" type="pres">
      <dgm:prSet presAssocID="{4D3FC4B4-A3FC-45A1-9B87-E8EF06683BD4}" presName="Name17" presStyleLbl="parChTrans1D3" presStyleIdx="2" presStyleCnt="6"/>
      <dgm:spPr/>
    </dgm:pt>
    <dgm:pt modelId="{8F0F89F5-C2A3-47CD-9C39-A251BC10E1D9}" type="pres">
      <dgm:prSet presAssocID="{9C86DBE5-C54B-433B-B17A-6AED5A6867B4}" presName="hierRoot3" presStyleCnt="0"/>
      <dgm:spPr/>
    </dgm:pt>
    <dgm:pt modelId="{FBB762D6-2131-4BF7-931A-1330F4690815}" type="pres">
      <dgm:prSet presAssocID="{9C86DBE5-C54B-433B-B17A-6AED5A6867B4}" presName="composite3" presStyleCnt="0"/>
      <dgm:spPr/>
    </dgm:pt>
    <dgm:pt modelId="{86048818-8C93-4C33-B75B-4913FC86F959}" type="pres">
      <dgm:prSet presAssocID="{9C86DBE5-C54B-433B-B17A-6AED5A6867B4}" presName="background3" presStyleLbl="node3" presStyleIdx="2" presStyleCnt="6"/>
      <dgm:spPr/>
    </dgm:pt>
    <dgm:pt modelId="{B6F569FC-5DE9-4832-A9B7-A61619A7F11B}" type="pres">
      <dgm:prSet presAssocID="{9C86DBE5-C54B-433B-B17A-6AED5A6867B4}" presName="text3" presStyleLbl="fgAcc3" presStyleIdx="2" presStyleCnt="6" custScaleX="38718" custScaleY="72076" custLinFactNeighborY="22876">
        <dgm:presLayoutVars>
          <dgm:chPref val="3"/>
        </dgm:presLayoutVars>
      </dgm:prSet>
      <dgm:spPr/>
    </dgm:pt>
    <dgm:pt modelId="{FA56BDA2-E84F-4785-B987-A5952C8B5DBB}" type="pres">
      <dgm:prSet presAssocID="{9C86DBE5-C54B-433B-B17A-6AED5A6867B4}" presName="hierChild4" presStyleCnt="0"/>
      <dgm:spPr/>
    </dgm:pt>
    <dgm:pt modelId="{ED3D337D-0EAE-490A-B1D4-99651DC3EE62}" type="pres">
      <dgm:prSet presAssocID="{B96EC911-282C-4347-93A0-D80063F78A87}" presName="Name17" presStyleLbl="parChTrans1D3" presStyleIdx="3" presStyleCnt="6"/>
      <dgm:spPr/>
    </dgm:pt>
    <dgm:pt modelId="{F66C4DFD-40C9-4D70-8D53-BC28E6D6473B}" type="pres">
      <dgm:prSet presAssocID="{3F5C54C7-657F-4489-B891-6F25C478943F}" presName="hierRoot3" presStyleCnt="0"/>
      <dgm:spPr/>
    </dgm:pt>
    <dgm:pt modelId="{964C8D68-BE90-464B-BDAA-CB4F4E724BF9}" type="pres">
      <dgm:prSet presAssocID="{3F5C54C7-657F-4489-B891-6F25C478943F}" presName="composite3" presStyleCnt="0"/>
      <dgm:spPr/>
    </dgm:pt>
    <dgm:pt modelId="{53B0D44F-FC9E-4BCD-9C14-648CED8DE892}" type="pres">
      <dgm:prSet presAssocID="{3F5C54C7-657F-4489-B891-6F25C478943F}" presName="background3" presStyleLbl="node3" presStyleIdx="3" presStyleCnt="6"/>
      <dgm:spPr/>
    </dgm:pt>
    <dgm:pt modelId="{7BDB6B93-DE19-4592-BB39-942299C4783C}" type="pres">
      <dgm:prSet presAssocID="{3F5C54C7-657F-4489-B891-6F25C478943F}" presName="text3" presStyleLbl="fgAcc3" presStyleIdx="3" presStyleCnt="6" custScaleX="42796" custScaleY="65376" custLinFactNeighborY="22876">
        <dgm:presLayoutVars>
          <dgm:chPref val="3"/>
        </dgm:presLayoutVars>
      </dgm:prSet>
      <dgm:spPr/>
    </dgm:pt>
    <dgm:pt modelId="{96A2A0FF-E2AA-481A-9DA6-441FCCB2E081}" type="pres">
      <dgm:prSet presAssocID="{3F5C54C7-657F-4489-B891-6F25C478943F}" presName="hierChild4" presStyleCnt="0"/>
      <dgm:spPr/>
    </dgm:pt>
    <dgm:pt modelId="{BFDF5A95-B8F0-4D3E-9C8C-29C723DA36F3}" type="pres">
      <dgm:prSet presAssocID="{8C6BB8F7-D975-4FF3-ADB2-F120C62EC2DB}" presName="Name10" presStyleLbl="parChTrans1D2" presStyleIdx="2" presStyleCnt="4"/>
      <dgm:spPr/>
    </dgm:pt>
    <dgm:pt modelId="{E678B1BF-CB77-4643-B6A7-97EF54650BA9}" type="pres">
      <dgm:prSet presAssocID="{DF37F596-F272-4C96-90E4-525586BF3635}" presName="hierRoot2" presStyleCnt="0"/>
      <dgm:spPr/>
    </dgm:pt>
    <dgm:pt modelId="{697B825D-8519-48ED-931F-B48837D60F45}" type="pres">
      <dgm:prSet presAssocID="{DF37F596-F272-4C96-90E4-525586BF3635}" presName="composite2" presStyleCnt="0"/>
      <dgm:spPr/>
    </dgm:pt>
    <dgm:pt modelId="{44A08393-CAAE-4B1B-9DAE-3C5728103A23}" type="pres">
      <dgm:prSet presAssocID="{DF37F596-F272-4C96-90E4-525586BF3635}" presName="background2" presStyleLbl="node2" presStyleIdx="2" presStyleCnt="4"/>
      <dgm:spPr/>
    </dgm:pt>
    <dgm:pt modelId="{B6F145A2-24C3-493D-B47E-2E5938242A62}" type="pres">
      <dgm:prSet presAssocID="{DF37F596-F272-4C96-90E4-525586BF3635}" presName="text2" presStyleLbl="fgAcc2" presStyleIdx="2" presStyleCnt="4" custScaleX="96361" custScaleY="56121" custLinFactNeighborX="1784" custLinFactNeighborY="19">
        <dgm:presLayoutVars>
          <dgm:chPref val="3"/>
        </dgm:presLayoutVars>
      </dgm:prSet>
      <dgm:spPr/>
    </dgm:pt>
    <dgm:pt modelId="{11F5513A-50E0-4CC3-A960-AF23F5DE19B9}" type="pres">
      <dgm:prSet presAssocID="{DF37F596-F272-4C96-90E4-525586BF3635}" presName="hierChild3" presStyleCnt="0"/>
      <dgm:spPr/>
    </dgm:pt>
    <dgm:pt modelId="{279D0D49-FB5B-4672-B503-77F7B3B7930B}" type="pres">
      <dgm:prSet presAssocID="{61EB11EF-C295-40D3-9A0A-F59B6E5681B8}" presName="Name10" presStyleLbl="parChTrans1D2" presStyleIdx="3" presStyleCnt="4"/>
      <dgm:spPr/>
    </dgm:pt>
    <dgm:pt modelId="{037FDD19-3213-40A2-9940-F1F83D49D003}" type="pres">
      <dgm:prSet presAssocID="{63B86200-5264-4D62-9B76-A85242FB3E6A}" presName="hierRoot2" presStyleCnt="0"/>
      <dgm:spPr/>
    </dgm:pt>
    <dgm:pt modelId="{605825C1-448E-46FE-A2FF-59224E89A37D}" type="pres">
      <dgm:prSet presAssocID="{63B86200-5264-4D62-9B76-A85242FB3E6A}" presName="composite2" presStyleCnt="0"/>
      <dgm:spPr/>
    </dgm:pt>
    <dgm:pt modelId="{3D7590B1-E243-4A66-9C71-F441F734AA13}" type="pres">
      <dgm:prSet presAssocID="{63B86200-5264-4D62-9B76-A85242FB3E6A}" presName="background2" presStyleLbl="node2" presStyleIdx="3" presStyleCnt="4"/>
      <dgm:spPr/>
    </dgm:pt>
    <dgm:pt modelId="{154886B2-F1DA-4A62-BF0A-E6D63D927966}" type="pres">
      <dgm:prSet presAssocID="{63B86200-5264-4D62-9B76-A85242FB3E6A}" presName="text2" presStyleLbl="fgAcc2" presStyleIdx="3" presStyleCnt="4" custScaleX="96361" custScaleY="56121" custLinFactNeighborX="1784" custLinFactNeighborY="19">
        <dgm:presLayoutVars>
          <dgm:chPref val="3"/>
        </dgm:presLayoutVars>
      </dgm:prSet>
      <dgm:spPr/>
    </dgm:pt>
    <dgm:pt modelId="{B9570184-2C49-4FD6-A7CC-62BD10B8FE49}" type="pres">
      <dgm:prSet presAssocID="{63B86200-5264-4D62-9B76-A85242FB3E6A}" presName="hierChild3" presStyleCnt="0"/>
      <dgm:spPr/>
    </dgm:pt>
    <dgm:pt modelId="{D7F72D0D-4101-48E9-90FB-7BE061C2342C}" type="pres">
      <dgm:prSet presAssocID="{77EF6CA1-3D3B-49D3-B0C7-379A37375C6F}" presName="Name17" presStyleLbl="parChTrans1D3" presStyleIdx="4" presStyleCnt="6"/>
      <dgm:spPr/>
    </dgm:pt>
    <dgm:pt modelId="{FB2E6952-FFD4-4D20-B6EE-E10845C4B22F}" type="pres">
      <dgm:prSet presAssocID="{FC5BACD2-A565-4061-A14F-F7D08317B382}" presName="hierRoot3" presStyleCnt="0"/>
      <dgm:spPr/>
    </dgm:pt>
    <dgm:pt modelId="{A98C0A9A-2604-4BA2-AFCE-6F2EC66DA77E}" type="pres">
      <dgm:prSet presAssocID="{FC5BACD2-A565-4061-A14F-F7D08317B382}" presName="composite3" presStyleCnt="0"/>
      <dgm:spPr/>
    </dgm:pt>
    <dgm:pt modelId="{92EB2118-A72E-4ED5-BD4D-761D502D4E60}" type="pres">
      <dgm:prSet presAssocID="{FC5BACD2-A565-4061-A14F-F7D08317B382}" presName="background3" presStyleLbl="node3" presStyleIdx="4" presStyleCnt="6"/>
      <dgm:spPr/>
    </dgm:pt>
    <dgm:pt modelId="{3EBAD35A-A0D8-4D30-B1D4-7255E9649C02}" type="pres">
      <dgm:prSet presAssocID="{FC5BACD2-A565-4061-A14F-F7D08317B382}" presName="text3" presStyleLbl="fgAcc3" presStyleIdx="4" presStyleCnt="6" custScaleX="52289" custScaleY="86089" custLinFactNeighborY="22876">
        <dgm:presLayoutVars>
          <dgm:chPref val="3"/>
        </dgm:presLayoutVars>
      </dgm:prSet>
      <dgm:spPr/>
    </dgm:pt>
    <dgm:pt modelId="{D62C48A2-3AE0-450B-A184-154F11EF6271}" type="pres">
      <dgm:prSet presAssocID="{FC5BACD2-A565-4061-A14F-F7D08317B382}" presName="hierChild4" presStyleCnt="0"/>
      <dgm:spPr/>
    </dgm:pt>
    <dgm:pt modelId="{ED7B732B-E7B5-4811-BF88-A6361E1EB6FA}" type="pres">
      <dgm:prSet presAssocID="{2E83BCC3-10C2-48A7-8E6F-1D42A750D499}" presName="Name17" presStyleLbl="parChTrans1D3" presStyleIdx="5" presStyleCnt="6"/>
      <dgm:spPr/>
    </dgm:pt>
    <dgm:pt modelId="{C50A71F0-8594-49A1-AEEF-993E2A33226A}" type="pres">
      <dgm:prSet presAssocID="{A982AFE4-22FB-4B87-AC71-9B5FF236079D}" presName="hierRoot3" presStyleCnt="0"/>
      <dgm:spPr/>
    </dgm:pt>
    <dgm:pt modelId="{7B127E80-0B4F-44CC-86FB-75E4B37DDF57}" type="pres">
      <dgm:prSet presAssocID="{A982AFE4-22FB-4B87-AC71-9B5FF236079D}" presName="composite3" presStyleCnt="0"/>
      <dgm:spPr/>
    </dgm:pt>
    <dgm:pt modelId="{89D16E9B-3A5E-4EE9-ACBD-8B0930E59D1C}" type="pres">
      <dgm:prSet presAssocID="{A982AFE4-22FB-4B87-AC71-9B5FF236079D}" presName="background3" presStyleLbl="node3" presStyleIdx="5" presStyleCnt="6"/>
      <dgm:spPr/>
    </dgm:pt>
    <dgm:pt modelId="{32B61EF9-C59E-42FA-94B1-88D8C66D9209}" type="pres">
      <dgm:prSet presAssocID="{A982AFE4-22FB-4B87-AC71-9B5FF236079D}" presName="text3" presStyleLbl="fgAcc3" presStyleIdx="5" presStyleCnt="6" custScaleX="66270" custScaleY="86089" custLinFactNeighborY="22876">
        <dgm:presLayoutVars>
          <dgm:chPref val="3"/>
        </dgm:presLayoutVars>
      </dgm:prSet>
      <dgm:spPr/>
    </dgm:pt>
    <dgm:pt modelId="{AFAC965F-05A8-4FA6-B1B1-0562E31DC5A7}" type="pres">
      <dgm:prSet presAssocID="{A982AFE4-22FB-4B87-AC71-9B5FF236079D}" presName="hierChild4" presStyleCnt="0"/>
      <dgm:spPr/>
    </dgm:pt>
  </dgm:ptLst>
  <dgm:cxnLst>
    <dgm:cxn modelId="{B0E76309-4B39-450B-BDDF-8118A382E4AE}" type="presOf" srcId="{9336804B-5A7E-4C89-B56B-EED0D4EB5D2E}" destId="{B6D1360C-E494-4A6B-8094-420ED03D85C8}" srcOrd="0" destOrd="0" presId="urn:microsoft.com/office/officeart/2005/8/layout/hierarchy1#6"/>
    <dgm:cxn modelId="{C5CE3A0F-2194-461C-8CDD-8DFE60432F55}" type="presOf" srcId="{77EF6CA1-3D3B-49D3-B0C7-379A37375C6F}" destId="{D7F72D0D-4101-48E9-90FB-7BE061C2342C}" srcOrd="0" destOrd="0" presId="urn:microsoft.com/office/officeart/2005/8/layout/hierarchy1#6"/>
    <dgm:cxn modelId="{88783712-CA41-4A33-AE8C-6F1F6AFDDAAF}" srcId="{15641A86-02EA-4D29-8344-6C9E2FF5A532}" destId="{E4BB988A-F046-4D67-AF9F-1208C40F21D8}" srcOrd="0" destOrd="0" parTransId="{07D2C479-C5B3-442A-81BB-0205E91DF2E6}" sibTransId="{EA8AD612-A1C5-4C45-B8F7-96B130032FC1}"/>
    <dgm:cxn modelId="{3326C912-1126-4845-8701-8A181CE2DB4A}" type="presOf" srcId="{42EF4E5C-17DC-4E8F-ADBD-FEA75967AA6D}" destId="{4276DEE3-1112-4FCC-8545-F38E4CC4D865}" srcOrd="0" destOrd="0" presId="urn:microsoft.com/office/officeart/2005/8/layout/hierarchy1#6"/>
    <dgm:cxn modelId="{DF8A1623-8BD4-4F85-9270-27F9B8F15BF8}" type="presOf" srcId="{AFA0E18B-5D64-46F5-9C35-DAFFD237D3FD}" destId="{74070419-34B8-430E-8688-86B71732A48B}" srcOrd="0" destOrd="0" presId="urn:microsoft.com/office/officeart/2005/8/layout/hierarchy1#6"/>
    <dgm:cxn modelId="{643B5B2B-8A98-4313-8166-392D7A821FBF}" type="presOf" srcId="{63B86200-5264-4D62-9B76-A85242FB3E6A}" destId="{154886B2-F1DA-4A62-BF0A-E6D63D927966}" srcOrd="0" destOrd="0" presId="urn:microsoft.com/office/officeart/2005/8/layout/hierarchy1#6"/>
    <dgm:cxn modelId="{E204A633-A338-40B3-93F6-74BFEF26A2C1}" type="presOf" srcId="{E4BB988A-F046-4D67-AF9F-1208C40F21D8}" destId="{8DD11BF9-055A-438E-8F90-C552D456C970}" srcOrd="0" destOrd="0" presId="urn:microsoft.com/office/officeart/2005/8/layout/hierarchy1#6"/>
    <dgm:cxn modelId="{39ACD443-4522-43AF-BC04-B4E40915A62A}" srcId="{E4BB988A-F046-4D67-AF9F-1208C40F21D8}" destId="{9336804B-5A7E-4C89-B56B-EED0D4EB5D2E}" srcOrd="0" destOrd="0" parTransId="{4DECA68F-03FA-4DEC-BE0C-57EF3727D92E}" sibTransId="{91669350-B476-4BF3-BE38-C930248C440B}"/>
    <dgm:cxn modelId="{371FEC6F-1B9A-4923-9064-CD9A4E739310}" srcId="{E4BB988A-F046-4D67-AF9F-1208C40F21D8}" destId="{DF37F596-F272-4C96-90E4-525586BF3635}" srcOrd="2" destOrd="0" parTransId="{8C6BB8F7-D975-4FF3-ADB2-F120C62EC2DB}" sibTransId="{3162F9D6-72FC-4D05-BD13-4F43A3E058ED}"/>
    <dgm:cxn modelId="{1153F050-4A42-44BB-966B-CF02CD0C6121}" type="presOf" srcId="{DF37F596-F272-4C96-90E4-525586BF3635}" destId="{B6F145A2-24C3-493D-B47E-2E5938242A62}" srcOrd="0" destOrd="0" presId="urn:microsoft.com/office/officeart/2005/8/layout/hierarchy1#6"/>
    <dgm:cxn modelId="{14511053-A0B2-427B-8193-FB83282D7922}" type="presOf" srcId="{4DECA68F-03FA-4DEC-BE0C-57EF3727D92E}" destId="{A8BF6F71-3DDD-4D5B-A8B5-CB5295A27A7D}" srcOrd="0" destOrd="0" presId="urn:microsoft.com/office/officeart/2005/8/layout/hierarchy1#6"/>
    <dgm:cxn modelId="{978C6B78-1098-4393-AB11-2AB77D204C3D}" type="presOf" srcId="{15641A86-02EA-4D29-8344-6C9E2FF5A532}" destId="{617E6275-1D49-4374-9CE9-4EACBF0E2232}" srcOrd="0" destOrd="0" presId="urn:microsoft.com/office/officeart/2005/8/layout/hierarchy1#6"/>
    <dgm:cxn modelId="{E46F3C79-C368-469C-A3D4-780D79A74376}" srcId="{63B86200-5264-4D62-9B76-A85242FB3E6A}" destId="{FC5BACD2-A565-4061-A14F-F7D08317B382}" srcOrd="0" destOrd="0" parTransId="{77EF6CA1-3D3B-49D3-B0C7-379A37375C6F}" sibTransId="{8226404D-3760-4F0C-BB70-7C9C17E66B5F}"/>
    <dgm:cxn modelId="{82454B59-E1C0-4D75-90D1-DADDEB934240}" type="presOf" srcId="{1A4F8B03-96E2-405D-8977-51E1A0D20FE9}" destId="{2484AB6D-4377-4D10-824E-CEC643169E91}" srcOrd="0" destOrd="0" presId="urn:microsoft.com/office/officeart/2005/8/layout/hierarchy1#6"/>
    <dgm:cxn modelId="{804F2582-9367-46A7-90E8-84556A629BA5}" type="presOf" srcId="{3F5C54C7-657F-4489-B891-6F25C478943F}" destId="{7BDB6B93-DE19-4592-BB39-942299C4783C}" srcOrd="0" destOrd="0" presId="urn:microsoft.com/office/officeart/2005/8/layout/hierarchy1#6"/>
    <dgm:cxn modelId="{01F15988-FBC0-4351-8F90-18E4DD12BD97}" type="presOf" srcId="{2E83BCC3-10C2-48A7-8E6F-1D42A750D499}" destId="{ED7B732B-E7B5-4811-BF88-A6361E1EB6FA}" srcOrd="0" destOrd="0" presId="urn:microsoft.com/office/officeart/2005/8/layout/hierarchy1#6"/>
    <dgm:cxn modelId="{A6B3CD8E-AAA1-4AD2-8565-3967D9F61DF3}" srcId="{C7193059-5B5A-418A-A951-2BB90E0A673B}" destId="{3F5C54C7-657F-4489-B891-6F25C478943F}" srcOrd="1" destOrd="0" parTransId="{B96EC911-282C-4347-93A0-D80063F78A87}" sibTransId="{EB2FFD62-0ABF-4A6A-8BE1-418B1412B6C8}"/>
    <dgm:cxn modelId="{1ABE3F95-246B-4309-A376-7A5867A93C29}" type="presOf" srcId="{B96EC911-282C-4347-93A0-D80063F78A87}" destId="{ED3D337D-0EAE-490A-B1D4-99651DC3EE62}" srcOrd="0" destOrd="0" presId="urn:microsoft.com/office/officeart/2005/8/layout/hierarchy1#6"/>
    <dgm:cxn modelId="{C3706195-00FC-4A53-B994-3D132EAFE2FC}" type="presOf" srcId="{C7193059-5B5A-418A-A951-2BB90E0A673B}" destId="{18F9274A-BFF8-41C2-A9D3-F75046307C45}" srcOrd="0" destOrd="0" presId="urn:microsoft.com/office/officeart/2005/8/layout/hierarchy1#6"/>
    <dgm:cxn modelId="{0A07F09D-472B-472D-81A6-383E679E54B0}" type="presOf" srcId="{A982AFE4-22FB-4B87-AC71-9B5FF236079D}" destId="{32B61EF9-C59E-42FA-94B1-88D8C66D9209}" srcOrd="0" destOrd="0" presId="urn:microsoft.com/office/officeart/2005/8/layout/hierarchy1#6"/>
    <dgm:cxn modelId="{E8BCCAA0-E35E-4CF6-9E69-439869287CB9}" srcId="{9336804B-5A7E-4C89-B56B-EED0D4EB5D2E}" destId="{AFA0E18B-5D64-46F5-9C35-DAFFD237D3FD}" srcOrd="1" destOrd="0" parTransId="{8D70F5AC-2B8B-47B0-9A48-3BB23F376568}" sibTransId="{DE406D23-23F9-4B10-8F02-B574D0CE2F59}"/>
    <dgm:cxn modelId="{C9ED74A1-A52C-4FEE-85C0-6EC413C7C6AA}" type="presOf" srcId="{8D70F5AC-2B8B-47B0-9A48-3BB23F376568}" destId="{340955F5-92F8-4172-96CB-47FF63C7C3B1}" srcOrd="0" destOrd="0" presId="urn:microsoft.com/office/officeart/2005/8/layout/hierarchy1#6"/>
    <dgm:cxn modelId="{64DC6EA9-D3B2-4777-A3F4-5E5D64E64FF7}" srcId="{E4BB988A-F046-4D67-AF9F-1208C40F21D8}" destId="{63B86200-5264-4D62-9B76-A85242FB3E6A}" srcOrd="3" destOrd="0" parTransId="{61EB11EF-C295-40D3-9A0A-F59B6E5681B8}" sibTransId="{1C891D56-BF69-4FFA-8444-64A50B1A6C92}"/>
    <dgm:cxn modelId="{176DDFB7-9AF5-4324-9467-99A1B5D0F5D8}" srcId="{63B86200-5264-4D62-9B76-A85242FB3E6A}" destId="{A982AFE4-22FB-4B87-AC71-9B5FF236079D}" srcOrd="1" destOrd="0" parTransId="{2E83BCC3-10C2-48A7-8E6F-1D42A750D499}" sibTransId="{2539CE03-9ABA-4277-A2F4-E7711FFF93DC}"/>
    <dgm:cxn modelId="{A7F2DAC0-93DB-497A-B84A-2D03E58D60D3}" type="presOf" srcId="{8C6BB8F7-D975-4FF3-ADB2-F120C62EC2DB}" destId="{BFDF5A95-B8F0-4D3E-9C8C-29C723DA36F3}" srcOrd="0" destOrd="0" presId="urn:microsoft.com/office/officeart/2005/8/layout/hierarchy1#6"/>
    <dgm:cxn modelId="{AC12C4CD-03E9-408C-B72E-6E7528634C97}" type="presOf" srcId="{4D3FC4B4-A3FC-45A1-9B87-E8EF06683BD4}" destId="{1C795E92-8056-404A-AAE2-C2A20BBC7813}" srcOrd="0" destOrd="0" presId="urn:microsoft.com/office/officeart/2005/8/layout/hierarchy1#6"/>
    <dgm:cxn modelId="{A81FF4D1-BC56-43E3-8311-50F6AF66740B}" type="presOf" srcId="{9C86DBE5-C54B-433B-B17A-6AED5A6867B4}" destId="{B6F569FC-5DE9-4832-A9B7-A61619A7F11B}" srcOrd="0" destOrd="0" presId="urn:microsoft.com/office/officeart/2005/8/layout/hierarchy1#6"/>
    <dgm:cxn modelId="{01C383D3-2646-4C9F-AFD6-2150E81B60F6}" type="presOf" srcId="{61EB11EF-C295-40D3-9A0A-F59B6E5681B8}" destId="{279D0D49-FB5B-4672-B503-77F7B3B7930B}" srcOrd="0" destOrd="0" presId="urn:microsoft.com/office/officeart/2005/8/layout/hierarchy1#6"/>
    <dgm:cxn modelId="{37E0B7D5-7623-4A41-B5C5-641881843802}" type="presOf" srcId="{E6D37C8E-C13A-4F2D-AF29-E66C68E13300}" destId="{1A8A204E-AB1E-42C8-9E6A-71EB063FF6B4}" srcOrd="0" destOrd="0" presId="urn:microsoft.com/office/officeart/2005/8/layout/hierarchy1#6"/>
    <dgm:cxn modelId="{868625F0-93F5-4C39-A46C-3B98C5EEB73C}" srcId="{C7193059-5B5A-418A-A951-2BB90E0A673B}" destId="{9C86DBE5-C54B-433B-B17A-6AED5A6867B4}" srcOrd="0" destOrd="0" parTransId="{4D3FC4B4-A3FC-45A1-9B87-E8EF06683BD4}" sibTransId="{A51CC97B-8666-48AB-A6C8-CD414ABC8D19}"/>
    <dgm:cxn modelId="{2B494FF8-3914-4E8F-A01B-6CFAC808EBAB}" type="presOf" srcId="{FC5BACD2-A565-4061-A14F-F7D08317B382}" destId="{3EBAD35A-A0D8-4D30-B1D4-7255E9649C02}" srcOrd="0" destOrd="0" presId="urn:microsoft.com/office/officeart/2005/8/layout/hierarchy1#6"/>
    <dgm:cxn modelId="{A763C1FA-49CB-4F7C-B44D-51D536A188E7}" srcId="{E4BB988A-F046-4D67-AF9F-1208C40F21D8}" destId="{C7193059-5B5A-418A-A951-2BB90E0A673B}" srcOrd="1" destOrd="0" parTransId="{1A4F8B03-96E2-405D-8977-51E1A0D20FE9}" sibTransId="{7928FF81-083C-4B36-95DD-5FB6C32E6A60}"/>
    <dgm:cxn modelId="{A7079DFC-8519-46BB-B4EB-70BD0151C382}" srcId="{9336804B-5A7E-4C89-B56B-EED0D4EB5D2E}" destId="{E6D37C8E-C13A-4F2D-AF29-E66C68E13300}" srcOrd="0" destOrd="0" parTransId="{42EF4E5C-17DC-4E8F-ADBD-FEA75967AA6D}" sibTransId="{6A23853F-CD18-467C-BDDD-7A14416A10DB}"/>
    <dgm:cxn modelId="{00C79916-21CC-438D-9071-7B2B24ECDE89}" type="presParOf" srcId="{617E6275-1D49-4374-9CE9-4EACBF0E2232}" destId="{2A4F0CC3-3B78-432A-8E5B-43BB62FA6C30}" srcOrd="0" destOrd="0" presId="urn:microsoft.com/office/officeart/2005/8/layout/hierarchy1#6"/>
    <dgm:cxn modelId="{77A15D51-6BCA-49ED-A901-DB207AC861E1}" type="presParOf" srcId="{2A4F0CC3-3B78-432A-8E5B-43BB62FA6C30}" destId="{2768D0E3-8A07-442C-8C1A-1B5A77B88AAA}" srcOrd="0" destOrd="0" presId="urn:microsoft.com/office/officeart/2005/8/layout/hierarchy1#6"/>
    <dgm:cxn modelId="{17B350F0-93BE-49CE-8710-CCEEB2A260A5}" type="presParOf" srcId="{2768D0E3-8A07-442C-8C1A-1B5A77B88AAA}" destId="{F0C910F7-E839-492B-8912-D912143E0FA3}" srcOrd="0" destOrd="0" presId="urn:microsoft.com/office/officeart/2005/8/layout/hierarchy1#6"/>
    <dgm:cxn modelId="{F8238750-1A1B-4746-AC43-996B9FCA5B0A}" type="presParOf" srcId="{2768D0E3-8A07-442C-8C1A-1B5A77B88AAA}" destId="{8DD11BF9-055A-438E-8F90-C552D456C970}" srcOrd="1" destOrd="0" presId="urn:microsoft.com/office/officeart/2005/8/layout/hierarchy1#6"/>
    <dgm:cxn modelId="{5E8D4E7A-8FDB-4443-98B9-BA06B5FFD835}" type="presParOf" srcId="{2A4F0CC3-3B78-432A-8E5B-43BB62FA6C30}" destId="{A542C7FB-0A6B-483B-849C-92BF09316752}" srcOrd="1" destOrd="0" presId="urn:microsoft.com/office/officeart/2005/8/layout/hierarchy1#6"/>
    <dgm:cxn modelId="{54C9BFC8-8755-4ADB-9087-C8583765614B}" type="presParOf" srcId="{A542C7FB-0A6B-483B-849C-92BF09316752}" destId="{A8BF6F71-3DDD-4D5B-A8B5-CB5295A27A7D}" srcOrd="0" destOrd="0" presId="urn:microsoft.com/office/officeart/2005/8/layout/hierarchy1#6"/>
    <dgm:cxn modelId="{EE539CEA-3D7D-4B6C-ACBF-CD777F8BC3E9}" type="presParOf" srcId="{A542C7FB-0A6B-483B-849C-92BF09316752}" destId="{C7FD8D06-709B-4A8D-B5BA-2DDF31DD50EB}" srcOrd="1" destOrd="0" presId="urn:microsoft.com/office/officeart/2005/8/layout/hierarchy1#6"/>
    <dgm:cxn modelId="{9A162AB1-4249-459A-879F-99181CA6F6EC}" type="presParOf" srcId="{C7FD8D06-709B-4A8D-B5BA-2DDF31DD50EB}" destId="{4C63AEFF-408C-4EE8-8C96-9CD92EDB5CFF}" srcOrd="0" destOrd="0" presId="urn:microsoft.com/office/officeart/2005/8/layout/hierarchy1#6"/>
    <dgm:cxn modelId="{5EB17351-E3D2-4BC2-A099-625AEBDEF12E}" type="presParOf" srcId="{4C63AEFF-408C-4EE8-8C96-9CD92EDB5CFF}" destId="{AD8430E6-EDEB-497A-9D50-162E40B884C6}" srcOrd="0" destOrd="0" presId="urn:microsoft.com/office/officeart/2005/8/layout/hierarchy1#6"/>
    <dgm:cxn modelId="{3A6BC41B-3423-4312-BD76-AC267AFE647C}" type="presParOf" srcId="{4C63AEFF-408C-4EE8-8C96-9CD92EDB5CFF}" destId="{B6D1360C-E494-4A6B-8094-420ED03D85C8}" srcOrd="1" destOrd="0" presId="urn:microsoft.com/office/officeart/2005/8/layout/hierarchy1#6"/>
    <dgm:cxn modelId="{048C3468-3DBE-40B7-9771-396782026286}" type="presParOf" srcId="{C7FD8D06-709B-4A8D-B5BA-2DDF31DD50EB}" destId="{4E35B1DE-1F0A-48CA-BD08-BE7CD2E53E24}" srcOrd="1" destOrd="0" presId="urn:microsoft.com/office/officeart/2005/8/layout/hierarchy1#6"/>
    <dgm:cxn modelId="{6CFD7F0B-FF71-4112-978C-97CE610EA9FA}" type="presParOf" srcId="{4E35B1DE-1F0A-48CA-BD08-BE7CD2E53E24}" destId="{4276DEE3-1112-4FCC-8545-F38E4CC4D865}" srcOrd="0" destOrd="0" presId="urn:microsoft.com/office/officeart/2005/8/layout/hierarchy1#6"/>
    <dgm:cxn modelId="{5458747A-912B-48F0-B297-67CC75FC404C}" type="presParOf" srcId="{4E35B1DE-1F0A-48CA-BD08-BE7CD2E53E24}" destId="{29AEC4D0-81F1-4AEF-AE65-D99DD6940B8E}" srcOrd="1" destOrd="0" presId="urn:microsoft.com/office/officeart/2005/8/layout/hierarchy1#6"/>
    <dgm:cxn modelId="{133018EE-BE77-4E00-A00A-B370026E753F}" type="presParOf" srcId="{29AEC4D0-81F1-4AEF-AE65-D99DD6940B8E}" destId="{F01AD938-43DE-4D6F-B128-62261A68155F}" srcOrd="0" destOrd="0" presId="urn:microsoft.com/office/officeart/2005/8/layout/hierarchy1#6"/>
    <dgm:cxn modelId="{0E25999D-EE9A-40AB-B02D-62EB8E28A6E3}" type="presParOf" srcId="{F01AD938-43DE-4D6F-B128-62261A68155F}" destId="{A7FC50B5-10D7-4BA5-9B5B-3C3504DFB7EF}" srcOrd="0" destOrd="0" presId="urn:microsoft.com/office/officeart/2005/8/layout/hierarchy1#6"/>
    <dgm:cxn modelId="{62CAB1A6-CAD8-42E8-981B-750D75018B99}" type="presParOf" srcId="{F01AD938-43DE-4D6F-B128-62261A68155F}" destId="{1A8A204E-AB1E-42C8-9E6A-71EB063FF6B4}" srcOrd="1" destOrd="0" presId="urn:microsoft.com/office/officeart/2005/8/layout/hierarchy1#6"/>
    <dgm:cxn modelId="{09D2F586-9142-44F5-B3BD-533A6C7CDD10}" type="presParOf" srcId="{29AEC4D0-81F1-4AEF-AE65-D99DD6940B8E}" destId="{FBEA4C14-60FC-40EE-9ED6-987549B12EB0}" srcOrd="1" destOrd="0" presId="urn:microsoft.com/office/officeart/2005/8/layout/hierarchy1#6"/>
    <dgm:cxn modelId="{6416D057-D733-4AA5-8949-C2E92A72EDCA}" type="presParOf" srcId="{4E35B1DE-1F0A-48CA-BD08-BE7CD2E53E24}" destId="{340955F5-92F8-4172-96CB-47FF63C7C3B1}" srcOrd="2" destOrd="0" presId="urn:microsoft.com/office/officeart/2005/8/layout/hierarchy1#6"/>
    <dgm:cxn modelId="{5B6273AC-5F9E-425E-8896-AE5D9BB59778}" type="presParOf" srcId="{4E35B1DE-1F0A-48CA-BD08-BE7CD2E53E24}" destId="{C5D0FD97-0EE2-434D-9E02-B83F95CEE378}" srcOrd="3" destOrd="0" presId="urn:microsoft.com/office/officeart/2005/8/layout/hierarchy1#6"/>
    <dgm:cxn modelId="{8E5F7662-47B4-47F8-A6CB-F83EA32F31BD}" type="presParOf" srcId="{C5D0FD97-0EE2-434D-9E02-B83F95CEE378}" destId="{0C9E5FB9-362F-4115-88D1-BC99E3F5B60D}" srcOrd="0" destOrd="0" presId="urn:microsoft.com/office/officeart/2005/8/layout/hierarchy1#6"/>
    <dgm:cxn modelId="{D90A6B83-2679-4DC8-9156-5635E6902310}" type="presParOf" srcId="{0C9E5FB9-362F-4115-88D1-BC99E3F5B60D}" destId="{1D656B28-6685-4203-8579-3FF358025BAC}" srcOrd="0" destOrd="0" presId="urn:microsoft.com/office/officeart/2005/8/layout/hierarchy1#6"/>
    <dgm:cxn modelId="{E73D407D-3EFA-4A95-8332-AE492CE4DD97}" type="presParOf" srcId="{0C9E5FB9-362F-4115-88D1-BC99E3F5B60D}" destId="{74070419-34B8-430E-8688-86B71732A48B}" srcOrd="1" destOrd="0" presId="urn:microsoft.com/office/officeart/2005/8/layout/hierarchy1#6"/>
    <dgm:cxn modelId="{E3783A72-7434-4E97-A40D-0F23E1D7901F}" type="presParOf" srcId="{C5D0FD97-0EE2-434D-9E02-B83F95CEE378}" destId="{A58AAA29-8113-4FA9-9319-6C31F72C3716}" srcOrd="1" destOrd="0" presId="urn:microsoft.com/office/officeart/2005/8/layout/hierarchy1#6"/>
    <dgm:cxn modelId="{1F1F3B6B-1040-4CF6-AC8B-A56D8D2F277E}" type="presParOf" srcId="{A542C7FB-0A6B-483B-849C-92BF09316752}" destId="{2484AB6D-4377-4D10-824E-CEC643169E91}" srcOrd="2" destOrd="0" presId="urn:microsoft.com/office/officeart/2005/8/layout/hierarchy1#6"/>
    <dgm:cxn modelId="{40E3ED54-05F7-4C51-8985-4EE917B87DD2}" type="presParOf" srcId="{A542C7FB-0A6B-483B-849C-92BF09316752}" destId="{C13AF676-CE42-426A-B7C5-74DF0BD872D5}" srcOrd="3" destOrd="0" presId="urn:microsoft.com/office/officeart/2005/8/layout/hierarchy1#6"/>
    <dgm:cxn modelId="{A19D44C8-4595-4611-872B-875943788CE9}" type="presParOf" srcId="{C13AF676-CE42-426A-B7C5-74DF0BD872D5}" destId="{2C9AE26B-B756-4795-A07D-49E746D2201C}" srcOrd="0" destOrd="0" presId="urn:microsoft.com/office/officeart/2005/8/layout/hierarchy1#6"/>
    <dgm:cxn modelId="{07CEC94B-8980-477D-BF85-126FCE64CF0A}" type="presParOf" srcId="{2C9AE26B-B756-4795-A07D-49E746D2201C}" destId="{E576A566-545C-4E81-A78B-4BDAC141A1F0}" srcOrd="0" destOrd="0" presId="urn:microsoft.com/office/officeart/2005/8/layout/hierarchy1#6"/>
    <dgm:cxn modelId="{20A89CAD-F4F0-4986-8B2F-EDDF90F4F029}" type="presParOf" srcId="{2C9AE26B-B756-4795-A07D-49E746D2201C}" destId="{18F9274A-BFF8-41C2-A9D3-F75046307C45}" srcOrd="1" destOrd="0" presId="urn:microsoft.com/office/officeart/2005/8/layout/hierarchy1#6"/>
    <dgm:cxn modelId="{6B5F8A2B-DB5B-4D7D-AF34-74F1C3C1D158}" type="presParOf" srcId="{C13AF676-CE42-426A-B7C5-74DF0BD872D5}" destId="{82434446-6C92-4A71-B9B3-0FC59CCA4281}" srcOrd="1" destOrd="0" presId="urn:microsoft.com/office/officeart/2005/8/layout/hierarchy1#6"/>
    <dgm:cxn modelId="{270E6454-616F-49E0-909D-D549D837E3AE}" type="presParOf" srcId="{82434446-6C92-4A71-B9B3-0FC59CCA4281}" destId="{1C795E92-8056-404A-AAE2-C2A20BBC7813}" srcOrd="0" destOrd="0" presId="urn:microsoft.com/office/officeart/2005/8/layout/hierarchy1#6"/>
    <dgm:cxn modelId="{2C975D29-F498-432E-987C-BC4E9FCC3E86}" type="presParOf" srcId="{82434446-6C92-4A71-B9B3-0FC59CCA4281}" destId="{8F0F89F5-C2A3-47CD-9C39-A251BC10E1D9}" srcOrd="1" destOrd="0" presId="urn:microsoft.com/office/officeart/2005/8/layout/hierarchy1#6"/>
    <dgm:cxn modelId="{9F97DF87-1578-46C9-8CF8-EB41BAF2222F}" type="presParOf" srcId="{8F0F89F5-C2A3-47CD-9C39-A251BC10E1D9}" destId="{FBB762D6-2131-4BF7-931A-1330F4690815}" srcOrd="0" destOrd="0" presId="urn:microsoft.com/office/officeart/2005/8/layout/hierarchy1#6"/>
    <dgm:cxn modelId="{C172C849-7E71-4C1B-A76D-2D741E5EF16E}" type="presParOf" srcId="{FBB762D6-2131-4BF7-931A-1330F4690815}" destId="{86048818-8C93-4C33-B75B-4913FC86F959}" srcOrd="0" destOrd="0" presId="urn:microsoft.com/office/officeart/2005/8/layout/hierarchy1#6"/>
    <dgm:cxn modelId="{034D2035-46B7-4339-A92D-76FA99089515}" type="presParOf" srcId="{FBB762D6-2131-4BF7-931A-1330F4690815}" destId="{B6F569FC-5DE9-4832-A9B7-A61619A7F11B}" srcOrd="1" destOrd="0" presId="urn:microsoft.com/office/officeart/2005/8/layout/hierarchy1#6"/>
    <dgm:cxn modelId="{DC8A8195-B145-4746-ABC3-73EA40E1AA0C}" type="presParOf" srcId="{8F0F89F5-C2A3-47CD-9C39-A251BC10E1D9}" destId="{FA56BDA2-E84F-4785-B987-A5952C8B5DBB}" srcOrd="1" destOrd="0" presId="urn:microsoft.com/office/officeart/2005/8/layout/hierarchy1#6"/>
    <dgm:cxn modelId="{B6213C6A-0E7C-4EC0-9221-3D8640405ED1}" type="presParOf" srcId="{82434446-6C92-4A71-B9B3-0FC59CCA4281}" destId="{ED3D337D-0EAE-490A-B1D4-99651DC3EE62}" srcOrd="2" destOrd="0" presId="urn:microsoft.com/office/officeart/2005/8/layout/hierarchy1#6"/>
    <dgm:cxn modelId="{2E3E6758-CA4B-407E-9569-F1FF5D99FED0}" type="presParOf" srcId="{82434446-6C92-4A71-B9B3-0FC59CCA4281}" destId="{F66C4DFD-40C9-4D70-8D53-BC28E6D6473B}" srcOrd="3" destOrd="0" presId="urn:microsoft.com/office/officeart/2005/8/layout/hierarchy1#6"/>
    <dgm:cxn modelId="{2B9F1F9B-AEFA-436F-9D6F-3A493406E70C}" type="presParOf" srcId="{F66C4DFD-40C9-4D70-8D53-BC28E6D6473B}" destId="{964C8D68-BE90-464B-BDAA-CB4F4E724BF9}" srcOrd="0" destOrd="0" presId="urn:microsoft.com/office/officeart/2005/8/layout/hierarchy1#6"/>
    <dgm:cxn modelId="{0BD5BDF7-5AF0-48BF-A24E-2D0B6A78A152}" type="presParOf" srcId="{964C8D68-BE90-464B-BDAA-CB4F4E724BF9}" destId="{53B0D44F-FC9E-4BCD-9C14-648CED8DE892}" srcOrd="0" destOrd="0" presId="urn:microsoft.com/office/officeart/2005/8/layout/hierarchy1#6"/>
    <dgm:cxn modelId="{615EBCE1-45A5-4723-ACF1-72581DFDEF25}" type="presParOf" srcId="{964C8D68-BE90-464B-BDAA-CB4F4E724BF9}" destId="{7BDB6B93-DE19-4592-BB39-942299C4783C}" srcOrd="1" destOrd="0" presId="urn:microsoft.com/office/officeart/2005/8/layout/hierarchy1#6"/>
    <dgm:cxn modelId="{DBB94D0B-675D-4B43-AF19-3465942A9353}" type="presParOf" srcId="{F66C4DFD-40C9-4D70-8D53-BC28E6D6473B}" destId="{96A2A0FF-E2AA-481A-9DA6-441FCCB2E081}" srcOrd="1" destOrd="0" presId="urn:microsoft.com/office/officeart/2005/8/layout/hierarchy1#6"/>
    <dgm:cxn modelId="{80C5C779-3865-4E05-8332-8888D184DFD3}" type="presParOf" srcId="{A542C7FB-0A6B-483B-849C-92BF09316752}" destId="{BFDF5A95-B8F0-4D3E-9C8C-29C723DA36F3}" srcOrd="4" destOrd="0" presId="urn:microsoft.com/office/officeart/2005/8/layout/hierarchy1#6"/>
    <dgm:cxn modelId="{13B1842D-150B-4AB1-9F6B-511304AB7831}" type="presParOf" srcId="{A542C7FB-0A6B-483B-849C-92BF09316752}" destId="{E678B1BF-CB77-4643-B6A7-97EF54650BA9}" srcOrd="5" destOrd="0" presId="urn:microsoft.com/office/officeart/2005/8/layout/hierarchy1#6"/>
    <dgm:cxn modelId="{76D49681-0BE3-47F4-A4DA-D48F5EA0234F}" type="presParOf" srcId="{E678B1BF-CB77-4643-B6A7-97EF54650BA9}" destId="{697B825D-8519-48ED-931F-B48837D60F45}" srcOrd="0" destOrd="0" presId="urn:microsoft.com/office/officeart/2005/8/layout/hierarchy1#6"/>
    <dgm:cxn modelId="{9FBED942-9BCD-4AF3-B495-2C4642D3340A}" type="presParOf" srcId="{697B825D-8519-48ED-931F-B48837D60F45}" destId="{44A08393-CAAE-4B1B-9DAE-3C5728103A23}" srcOrd="0" destOrd="0" presId="urn:microsoft.com/office/officeart/2005/8/layout/hierarchy1#6"/>
    <dgm:cxn modelId="{5AADABA1-4C34-4E7A-89AE-34AB0F6F3923}" type="presParOf" srcId="{697B825D-8519-48ED-931F-B48837D60F45}" destId="{B6F145A2-24C3-493D-B47E-2E5938242A62}" srcOrd="1" destOrd="0" presId="urn:microsoft.com/office/officeart/2005/8/layout/hierarchy1#6"/>
    <dgm:cxn modelId="{1B8EAC6A-A215-419F-80EA-4E95B56D9D07}" type="presParOf" srcId="{E678B1BF-CB77-4643-B6A7-97EF54650BA9}" destId="{11F5513A-50E0-4CC3-A960-AF23F5DE19B9}" srcOrd="1" destOrd="0" presId="urn:microsoft.com/office/officeart/2005/8/layout/hierarchy1#6"/>
    <dgm:cxn modelId="{0F737312-CB5D-4E8D-90BB-B59689F65D59}" type="presParOf" srcId="{A542C7FB-0A6B-483B-849C-92BF09316752}" destId="{279D0D49-FB5B-4672-B503-77F7B3B7930B}" srcOrd="6" destOrd="0" presId="urn:microsoft.com/office/officeart/2005/8/layout/hierarchy1#6"/>
    <dgm:cxn modelId="{2318CE8B-A0BB-45CF-9DB1-FF5D62B99FFF}" type="presParOf" srcId="{A542C7FB-0A6B-483B-849C-92BF09316752}" destId="{037FDD19-3213-40A2-9940-F1F83D49D003}" srcOrd="7" destOrd="0" presId="urn:microsoft.com/office/officeart/2005/8/layout/hierarchy1#6"/>
    <dgm:cxn modelId="{41AFAE6D-AEBE-4370-ADA8-24BDC71796AA}" type="presParOf" srcId="{037FDD19-3213-40A2-9940-F1F83D49D003}" destId="{605825C1-448E-46FE-A2FF-59224E89A37D}" srcOrd="0" destOrd="0" presId="urn:microsoft.com/office/officeart/2005/8/layout/hierarchy1#6"/>
    <dgm:cxn modelId="{9743940C-D3FC-4FE4-AE55-E1AB6605A7BC}" type="presParOf" srcId="{605825C1-448E-46FE-A2FF-59224E89A37D}" destId="{3D7590B1-E243-4A66-9C71-F441F734AA13}" srcOrd="0" destOrd="0" presId="urn:microsoft.com/office/officeart/2005/8/layout/hierarchy1#6"/>
    <dgm:cxn modelId="{D56B123F-4823-4C6C-B77A-5181966FACEB}" type="presParOf" srcId="{605825C1-448E-46FE-A2FF-59224E89A37D}" destId="{154886B2-F1DA-4A62-BF0A-E6D63D927966}" srcOrd="1" destOrd="0" presId="urn:microsoft.com/office/officeart/2005/8/layout/hierarchy1#6"/>
    <dgm:cxn modelId="{BBFF7A77-4C0E-4DAC-8721-83D00A9FCA3A}" type="presParOf" srcId="{037FDD19-3213-40A2-9940-F1F83D49D003}" destId="{B9570184-2C49-4FD6-A7CC-62BD10B8FE49}" srcOrd="1" destOrd="0" presId="urn:microsoft.com/office/officeart/2005/8/layout/hierarchy1#6"/>
    <dgm:cxn modelId="{E12276EF-78CE-4BC0-B354-4B31AD9F65C2}" type="presParOf" srcId="{B9570184-2C49-4FD6-A7CC-62BD10B8FE49}" destId="{D7F72D0D-4101-48E9-90FB-7BE061C2342C}" srcOrd="0" destOrd="0" presId="urn:microsoft.com/office/officeart/2005/8/layout/hierarchy1#6"/>
    <dgm:cxn modelId="{6486F17B-1ACF-4221-B325-4FBE8D005EA2}" type="presParOf" srcId="{B9570184-2C49-4FD6-A7CC-62BD10B8FE49}" destId="{FB2E6952-FFD4-4D20-B6EE-E10845C4B22F}" srcOrd="1" destOrd="0" presId="urn:microsoft.com/office/officeart/2005/8/layout/hierarchy1#6"/>
    <dgm:cxn modelId="{C8DBB77D-1F68-4D59-814C-39D2E7074F44}" type="presParOf" srcId="{FB2E6952-FFD4-4D20-B6EE-E10845C4B22F}" destId="{A98C0A9A-2604-4BA2-AFCE-6F2EC66DA77E}" srcOrd="0" destOrd="0" presId="urn:microsoft.com/office/officeart/2005/8/layout/hierarchy1#6"/>
    <dgm:cxn modelId="{F42E1752-C9D2-46FF-87B6-7F06FB928E6E}" type="presParOf" srcId="{A98C0A9A-2604-4BA2-AFCE-6F2EC66DA77E}" destId="{92EB2118-A72E-4ED5-BD4D-761D502D4E60}" srcOrd="0" destOrd="0" presId="urn:microsoft.com/office/officeart/2005/8/layout/hierarchy1#6"/>
    <dgm:cxn modelId="{76620DD3-2333-44DE-B240-F4788C1B89FD}" type="presParOf" srcId="{A98C0A9A-2604-4BA2-AFCE-6F2EC66DA77E}" destId="{3EBAD35A-A0D8-4D30-B1D4-7255E9649C02}" srcOrd="1" destOrd="0" presId="urn:microsoft.com/office/officeart/2005/8/layout/hierarchy1#6"/>
    <dgm:cxn modelId="{2F01E690-F78A-4F0B-895A-061AB3427780}" type="presParOf" srcId="{FB2E6952-FFD4-4D20-B6EE-E10845C4B22F}" destId="{D62C48A2-3AE0-450B-A184-154F11EF6271}" srcOrd="1" destOrd="0" presId="urn:microsoft.com/office/officeart/2005/8/layout/hierarchy1#6"/>
    <dgm:cxn modelId="{F0C2C0D6-DF33-415F-8810-9E992587377D}" type="presParOf" srcId="{B9570184-2C49-4FD6-A7CC-62BD10B8FE49}" destId="{ED7B732B-E7B5-4811-BF88-A6361E1EB6FA}" srcOrd="2" destOrd="0" presId="urn:microsoft.com/office/officeart/2005/8/layout/hierarchy1#6"/>
    <dgm:cxn modelId="{00169A56-8752-4769-BCF2-EC4688A4AF1B}" type="presParOf" srcId="{B9570184-2C49-4FD6-A7CC-62BD10B8FE49}" destId="{C50A71F0-8594-49A1-AEEF-993E2A33226A}" srcOrd="3" destOrd="0" presId="urn:microsoft.com/office/officeart/2005/8/layout/hierarchy1#6"/>
    <dgm:cxn modelId="{2922BC56-BCAB-4E04-9E22-9E0CD71F6B39}" type="presParOf" srcId="{C50A71F0-8594-49A1-AEEF-993E2A33226A}" destId="{7B127E80-0B4F-44CC-86FB-75E4B37DDF57}" srcOrd="0" destOrd="0" presId="urn:microsoft.com/office/officeart/2005/8/layout/hierarchy1#6"/>
    <dgm:cxn modelId="{9375B518-BCFA-4793-B457-8D625FA62E17}" type="presParOf" srcId="{7B127E80-0B4F-44CC-86FB-75E4B37DDF57}" destId="{89D16E9B-3A5E-4EE9-ACBD-8B0930E59D1C}" srcOrd="0" destOrd="0" presId="urn:microsoft.com/office/officeart/2005/8/layout/hierarchy1#6"/>
    <dgm:cxn modelId="{F410B2A5-9E97-437F-BFE3-6505D0AA5558}" type="presParOf" srcId="{7B127E80-0B4F-44CC-86FB-75E4B37DDF57}" destId="{32B61EF9-C59E-42FA-94B1-88D8C66D9209}" srcOrd="1" destOrd="0" presId="urn:microsoft.com/office/officeart/2005/8/layout/hierarchy1#6"/>
    <dgm:cxn modelId="{2811D843-34AE-43A4-AD25-9D66EC23D69A}" type="presParOf" srcId="{C50A71F0-8594-49A1-AEEF-993E2A33226A}" destId="{AFAC965F-05A8-4FA6-B1B1-0562E31DC5A7}" srcOrd="1" destOrd="0" presId="urn:microsoft.com/office/officeart/2005/8/layout/hierarchy1#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348EBB-3D03-4EB5-BEF9-96CE9EC5712F}"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zh-CN" altLang="en-US"/>
        </a:p>
      </dgm:t>
    </dgm:pt>
    <dgm:pt modelId="{D58133AC-6485-426D-A6DF-FFD40D7F04ED}">
      <dgm:prSet phldrT="[文本]"/>
      <dgm:spPr/>
      <dgm:t>
        <a:bodyPr/>
        <a:lstStyle/>
        <a:p>
          <a:r>
            <a:rPr lang="zh-CN" altLang="en-US" b="1" dirty="0"/>
            <a:t>机构伦理委员会</a:t>
          </a:r>
          <a:r>
            <a:rPr lang="zh-CN" altLang="en-US" b="1" dirty="0">
              <a:solidFill>
                <a:srgbClr val="C00000"/>
              </a:solidFill>
            </a:rPr>
            <a:t>秘书</a:t>
          </a:r>
          <a:r>
            <a:rPr lang="zh-CN" altLang="en-US" b="1" dirty="0"/>
            <a:t>填写信息</a:t>
          </a:r>
        </a:p>
      </dgm:t>
    </dgm:pt>
    <dgm:pt modelId="{712283C7-D66F-405F-BFF1-C28F1ECBAE31}" cxnId="{30E54F7D-8957-413B-B301-9827F070E584}" type="parTrans">
      <dgm:prSet/>
      <dgm:spPr/>
      <dgm:t>
        <a:bodyPr/>
        <a:lstStyle/>
        <a:p>
          <a:endParaRPr lang="zh-CN" altLang="en-US"/>
        </a:p>
      </dgm:t>
    </dgm:pt>
    <dgm:pt modelId="{C04403B3-4502-4B41-BBFE-E33A92F01168}" cxnId="{30E54F7D-8957-413B-B301-9827F070E584}" type="sibTrans">
      <dgm:prSet/>
      <dgm:spPr/>
      <dgm:t>
        <a:bodyPr/>
        <a:lstStyle/>
        <a:p>
          <a:endParaRPr lang="zh-CN" altLang="en-US"/>
        </a:p>
      </dgm:t>
    </dgm:pt>
    <dgm:pt modelId="{86ED85D9-F2D8-44E5-9008-5B75FE47F34B}">
      <dgm:prSet phldrT="[文本]"/>
      <dgm:spPr/>
      <dgm:t>
        <a:bodyPr/>
        <a:lstStyle/>
        <a:p>
          <a:r>
            <a:rPr lang="zh-CN" altLang="en-US" b="1" dirty="0"/>
            <a:t>机构管理员审核</a:t>
          </a:r>
        </a:p>
      </dgm:t>
    </dgm:pt>
    <dgm:pt modelId="{1D468D28-0354-4067-91DB-118D0816D4F6}" cxnId="{4DF91EC4-53CA-477F-85DB-A5A135189491}" type="parTrans">
      <dgm:prSet/>
      <dgm:spPr/>
      <dgm:t>
        <a:bodyPr/>
        <a:lstStyle/>
        <a:p>
          <a:endParaRPr lang="zh-CN" altLang="en-US"/>
        </a:p>
      </dgm:t>
    </dgm:pt>
    <dgm:pt modelId="{0C125759-46A2-4F79-824A-E1539C9E047D}" cxnId="{4DF91EC4-53CA-477F-85DB-A5A135189491}" type="sibTrans">
      <dgm:prSet/>
      <dgm:spPr/>
      <dgm:t>
        <a:bodyPr/>
        <a:lstStyle/>
        <a:p>
          <a:endParaRPr lang="zh-CN" altLang="en-US"/>
        </a:p>
      </dgm:t>
    </dgm:pt>
    <dgm:pt modelId="{F528CD6A-DB45-4B99-B01E-C4173244C59B}">
      <dgm:prSet phldrT="[文本]"/>
      <dgm:spPr/>
      <dgm:t>
        <a:bodyPr/>
        <a:lstStyle/>
        <a:p>
          <a:r>
            <a:rPr lang="zh-CN" altLang="en-US" b="1" dirty="0"/>
            <a:t>执业登记机关备案</a:t>
          </a:r>
        </a:p>
      </dgm:t>
    </dgm:pt>
    <dgm:pt modelId="{E5F3D917-4483-4AB6-A9BA-29CCD09E78A5}" cxnId="{DC4FC210-5570-4749-9ABF-C0B038B92A8B}" type="parTrans">
      <dgm:prSet/>
      <dgm:spPr/>
      <dgm:t>
        <a:bodyPr/>
        <a:lstStyle/>
        <a:p>
          <a:endParaRPr lang="zh-CN" altLang="en-US"/>
        </a:p>
      </dgm:t>
    </dgm:pt>
    <dgm:pt modelId="{AE445655-2DCF-4106-9838-C0F3EB288D61}" cxnId="{DC4FC210-5570-4749-9ABF-C0B038B92A8B}" type="sibTrans">
      <dgm:prSet/>
      <dgm:spPr/>
      <dgm:t>
        <a:bodyPr/>
        <a:lstStyle/>
        <a:p>
          <a:endParaRPr lang="zh-CN" altLang="en-US"/>
        </a:p>
      </dgm:t>
    </dgm:pt>
    <dgm:pt modelId="{CB3DE86A-5305-476D-BE17-B45E5F1F2CD2}">
      <dgm:prSet phldrT="[文本]"/>
      <dgm:spPr/>
      <dgm:t>
        <a:bodyPr/>
        <a:lstStyle/>
        <a:p>
          <a:r>
            <a:rPr lang="zh-CN" altLang="en-US" b="1" dirty="0"/>
            <a:t>机构学术委员会</a:t>
          </a:r>
          <a:r>
            <a:rPr lang="zh-CN" altLang="en-US" b="1" dirty="0">
              <a:solidFill>
                <a:srgbClr val="C00000"/>
              </a:solidFill>
            </a:rPr>
            <a:t>秘书</a:t>
          </a:r>
          <a:r>
            <a:rPr lang="zh-CN" altLang="en-US" b="1" dirty="0"/>
            <a:t>填写信息</a:t>
          </a:r>
        </a:p>
      </dgm:t>
    </dgm:pt>
    <dgm:pt modelId="{3B6FE515-101C-40B2-821A-074C5158E1D3}" cxnId="{EFF7C187-D2A5-4532-BD9A-B15062682B2E}" type="parTrans">
      <dgm:prSet/>
      <dgm:spPr/>
      <dgm:t>
        <a:bodyPr/>
        <a:lstStyle/>
        <a:p>
          <a:endParaRPr lang="zh-CN" altLang="en-US"/>
        </a:p>
      </dgm:t>
    </dgm:pt>
    <dgm:pt modelId="{3C782E6F-0721-4B25-BED2-10D4D84BE3AD}" cxnId="{EFF7C187-D2A5-4532-BD9A-B15062682B2E}" type="sibTrans">
      <dgm:prSet/>
      <dgm:spPr/>
      <dgm:t>
        <a:bodyPr/>
        <a:lstStyle/>
        <a:p>
          <a:endParaRPr lang="zh-CN" altLang="en-US"/>
        </a:p>
      </dgm:t>
    </dgm:pt>
    <dgm:pt modelId="{5A120298-764B-4651-8160-5B9A2E1E7196}">
      <dgm:prSet phldrT="[文本]"/>
      <dgm:spPr/>
      <dgm:t>
        <a:bodyPr/>
        <a:lstStyle/>
        <a:p>
          <a:r>
            <a:rPr lang="zh-CN" altLang="en-US" b="1" dirty="0"/>
            <a:t>机构管理员审核信息</a:t>
          </a:r>
        </a:p>
      </dgm:t>
    </dgm:pt>
    <dgm:pt modelId="{0923E086-CF18-485D-B952-17EE613F6B67}" cxnId="{B519BBDB-1960-49C9-A992-CF99A23CB0A5}" type="parTrans">
      <dgm:prSet/>
      <dgm:spPr/>
      <dgm:t>
        <a:bodyPr/>
        <a:lstStyle/>
        <a:p>
          <a:endParaRPr lang="zh-CN" altLang="en-US"/>
        </a:p>
      </dgm:t>
    </dgm:pt>
    <dgm:pt modelId="{4BC042E3-3BCB-47E8-9B77-2DC34135FB83}" cxnId="{B519BBDB-1960-49C9-A992-CF99A23CB0A5}" type="sibTrans">
      <dgm:prSet/>
      <dgm:spPr/>
      <dgm:t>
        <a:bodyPr/>
        <a:lstStyle/>
        <a:p>
          <a:endParaRPr lang="zh-CN" altLang="en-US"/>
        </a:p>
      </dgm:t>
    </dgm:pt>
    <dgm:pt modelId="{D1805CF7-ADB1-4F98-89FE-A5DD8FC54501}">
      <dgm:prSet phldrT="[文本]"/>
      <dgm:spPr/>
      <dgm:t>
        <a:bodyPr/>
        <a:lstStyle/>
        <a:p>
          <a:r>
            <a:rPr lang="zh-CN" altLang="en-US" b="1" dirty="0"/>
            <a:t>省伦理</a:t>
          </a:r>
          <a:r>
            <a:rPr lang="en-US" altLang="zh-CN" b="1" dirty="0"/>
            <a:t>/</a:t>
          </a:r>
          <a:r>
            <a:rPr lang="zh-CN" altLang="en-US" b="1" dirty="0"/>
            <a:t>学术委员会</a:t>
          </a:r>
          <a:r>
            <a:rPr lang="zh-CN" altLang="en-US" b="1" dirty="0">
              <a:solidFill>
                <a:srgbClr val="C00000"/>
              </a:solidFill>
            </a:rPr>
            <a:t>秘书</a:t>
          </a:r>
          <a:r>
            <a:rPr lang="zh-CN" altLang="en-US" b="1" dirty="0"/>
            <a:t>填写信息</a:t>
          </a:r>
        </a:p>
      </dgm:t>
    </dgm:pt>
    <dgm:pt modelId="{76D4FB24-ED25-4202-9859-01633A979A5E}" cxnId="{E7C827AB-FA37-45A7-8F23-632C57D7AE86}" type="parTrans">
      <dgm:prSet/>
      <dgm:spPr/>
      <dgm:t>
        <a:bodyPr/>
        <a:lstStyle/>
        <a:p>
          <a:endParaRPr lang="zh-CN" altLang="en-US"/>
        </a:p>
      </dgm:t>
    </dgm:pt>
    <dgm:pt modelId="{418F1272-1AA5-4442-B0E6-7CA5C999DD80}" cxnId="{E7C827AB-FA37-45A7-8F23-632C57D7AE86}" type="sibTrans">
      <dgm:prSet/>
      <dgm:spPr/>
      <dgm:t>
        <a:bodyPr/>
        <a:lstStyle/>
        <a:p>
          <a:endParaRPr lang="zh-CN" altLang="en-US"/>
        </a:p>
      </dgm:t>
    </dgm:pt>
    <dgm:pt modelId="{D9040491-DD72-47F9-8434-ED5D8C9F0CB5}">
      <dgm:prSet phldrT="[文本]"/>
      <dgm:spPr/>
      <dgm:t>
        <a:bodyPr/>
        <a:lstStyle/>
        <a:p>
          <a:r>
            <a:rPr lang="zh-CN" altLang="en-US" b="1" dirty="0"/>
            <a:t>省卫生健康机关管理员审核</a:t>
          </a:r>
        </a:p>
      </dgm:t>
    </dgm:pt>
    <dgm:pt modelId="{E130CA80-EE75-4820-956C-B4681B711D33}" cxnId="{8AC980C4-56AA-430D-8C80-F42FFC1A47FE}" type="parTrans">
      <dgm:prSet/>
      <dgm:spPr/>
      <dgm:t>
        <a:bodyPr/>
        <a:lstStyle/>
        <a:p>
          <a:endParaRPr lang="zh-CN" altLang="en-US"/>
        </a:p>
      </dgm:t>
    </dgm:pt>
    <dgm:pt modelId="{6A30F123-BA3C-4CC3-87E1-D3AE18B95C8C}" cxnId="{8AC980C4-56AA-430D-8C80-F42FFC1A47FE}" type="sibTrans">
      <dgm:prSet/>
      <dgm:spPr/>
      <dgm:t>
        <a:bodyPr/>
        <a:lstStyle/>
        <a:p>
          <a:endParaRPr lang="zh-CN" altLang="en-US"/>
        </a:p>
      </dgm:t>
    </dgm:pt>
    <dgm:pt modelId="{3E212D23-52D8-432A-8139-2704FA5E19E0}" type="pres">
      <dgm:prSet presAssocID="{42348EBB-3D03-4EB5-BEF9-96CE9EC5712F}" presName="Name0" presStyleCnt="0">
        <dgm:presLayoutVars>
          <dgm:chPref val="3"/>
          <dgm:dir/>
          <dgm:animLvl val="lvl"/>
          <dgm:resizeHandles/>
        </dgm:presLayoutVars>
      </dgm:prSet>
      <dgm:spPr/>
    </dgm:pt>
    <dgm:pt modelId="{EC6F5562-41A7-41FF-8C29-192D38DC97E1}" type="pres">
      <dgm:prSet presAssocID="{D58133AC-6485-426D-A6DF-FFD40D7F04ED}" presName="horFlow" presStyleCnt="0"/>
      <dgm:spPr/>
    </dgm:pt>
    <dgm:pt modelId="{FD941DEB-09FE-4E79-B585-2A417CCDC0E0}" type="pres">
      <dgm:prSet presAssocID="{D58133AC-6485-426D-A6DF-FFD40D7F04ED}" presName="bigChev" presStyleLbl="node1" presStyleIdx="0" presStyleCnt="3" custScaleX="126065"/>
      <dgm:spPr/>
    </dgm:pt>
    <dgm:pt modelId="{2143F5F8-1C83-45D2-B76F-03221512360B}" type="pres">
      <dgm:prSet presAssocID="{1D468D28-0354-4067-91DB-118D0816D4F6}" presName="parTrans" presStyleCnt="0"/>
      <dgm:spPr/>
    </dgm:pt>
    <dgm:pt modelId="{6A13A8C2-10C5-45D8-9927-AA1A37611F4D}" type="pres">
      <dgm:prSet presAssocID="{86ED85D9-F2D8-44E5-9008-5B75FE47F34B}" presName="node" presStyleLbl="alignAccFollowNode1" presStyleIdx="0" presStyleCnt="4">
        <dgm:presLayoutVars>
          <dgm:bulletEnabled val="1"/>
        </dgm:presLayoutVars>
      </dgm:prSet>
      <dgm:spPr/>
    </dgm:pt>
    <dgm:pt modelId="{C0BBEABF-2464-46B2-8F24-4594F16E4C7C}" type="pres">
      <dgm:prSet presAssocID="{0C125759-46A2-4F79-824A-E1539C9E047D}" presName="sibTrans" presStyleCnt="0"/>
      <dgm:spPr/>
    </dgm:pt>
    <dgm:pt modelId="{CFF18169-3DFC-4A78-A660-5996401625F7}" type="pres">
      <dgm:prSet presAssocID="{F528CD6A-DB45-4B99-B01E-C4173244C59B}" presName="node" presStyleLbl="alignAccFollowNode1" presStyleIdx="1" presStyleCnt="4">
        <dgm:presLayoutVars>
          <dgm:bulletEnabled val="1"/>
        </dgm:presLayoutVars>
      </dgm:prSet>
      <dgm:spPr/>
    </dgm:pt>
    <dgm:pt modelId="{AF3D40D2-DF1F-4381-A1B4-9F15C7D0DDEF}" type="pres">
      <dgm:prSet presAssocID="{D58133AC-6485-426D-A6DF-FFD40D7F04ED}" presName="vSp" presStyleCnt="0"/>
      <dgm:spPr/>
    </dgm:pt>
    <dgm:pt modelId="{7179117D-93E7-4F6E-BD83-368999BBE3A7}" type="pres">
      <dgm:prSet presAssocID="{CB3DE86A-5305-476D-BE17-B45E5F1F2CD2}" presName="horFlow" presStyleCnt="0"/>
      <dgm:spPr/>
    </dgm:pt>
    <dgm:pt modelId="{BAA0D72C-3C16-408C-9A8A-4E944FB138AC}" type="pres">
      <dgm:prSet presAssocID="{CB3DE86A-5305-476D-BE17-B45E5F1F2CD2}" presName="bigChev" presStyleLbl="node1" presStyleIdx="1" presStyleCnt="3" custScaleX="126065"/>
      <dgm:spPr/>
    </dgm:pt>
    <dgm:pt modelId="{C3DB48D7-079F-46AD-9050-369D18213E25}" type="pres">
      <dgm:prSet presAssocID="{0923E086-CF18-485D-B952-17EE613F6B67}" presName="parTrans" presStyleCnt="0"/>
      <dgm:spPr/>
    </dgm:pt>
    <dgm:pt modelId="{338F6680-46E2-4015-9CB8-F9964A0A15B8}" type="pres">
      <dgm:prSet presAssocID="{5A120298-764B-4651-8160-5B9A2E1E7196}" presName="node" presStyleLbl="alignAccFollowNode1" presStyleIdx="2" presStyleCnt="4">
        <dgm:presLayoutVars>
          <dgm:bulletEnabled val="1"/>
        </dgm:presLayoutVars>
      </dgm:prSet>
      <dgm:spPr/>
    </dgm:pt>
    <dgm:pt modelId="{226C0598-A848-40CA-96A7-B7A2867DB26F}" type="pres">
      <dgm:prSet presAssocID="{CB3DE86A-5305-476D-BE17-B45E5F1F2CD2}" presName="vSp" presStyleCnt="0"/>
      <dgm:spPr/>
    </dgm:pt>
    <dgm:pt modelId="{C3BE270E-EB87-4054-9FDC-5D033E4EC6A0}" type="pres">
      <dgm:prSet presAssocID="{D1805CF7-ADB1-4F98-89FE-A5DD8FC54501}" presName="horFlow" presStyleCnt="0"/>
      <dgm:spPr/>
    </dgm:pt>
    <dgm:pt modelId="{3E032032-E91B-46BB-AE3B-3C690ADA3A8F}" type="pres">
      <dgm:prSet presAssocID="{D1805CF7-ADB1-4F98-89FE-A5DD8FC54501}" presName="bigChev" presStyleLbl="node1" presStyleIdx="2" presStyleCnt="3" custScaleX="126065"/>
      <dgm:spPr/>
    </dgm:pt>
    <dgm:pt modelId="{6969DDE7-5740-4898-B881-1CA438ACEEE1}" type="pres">
      <dgm:prSet presAssocID="{E130CA80-EE75-4820-956C-B4681B711D33}" presName="parTrans" presStyleCnt="0"/>
      <dgm:spPr/>
    </dgm:pt>
    <dgm:pt modelId="{46B45B26-4C56-4146-9E47-B9F0C4D3E882}" type="pres">
      <dgm:prSet presAssocID="{D9040491-DD72-47F9-8434-ED5D8C9F0CB5}" presName="node" presStyleLbl="alignAccFollowNode1" presStyleIdx="3" presStyleCnt="4">
        <dgm:presLayoutVars>
          <dgm:bulletEnabled val="1"/>
        </dgm:presLayoutVars>
      </dgm:prSet>
      <dgm:spPr/>
    </dgm:pt>
  </dgm:ptLst>
  <dgm:cxnLst>
    <dgm:cxn modelId="{9CC68601-427C-4188-996B-8C503148F595}" type="presOf" srcId="{D58133AC-6485-426D-A6DF-FFD40D7F04ED}" destId="{FD941DEB-09FE-4E79-B585-2A417CCDC0E0}" srcOrd="0" destOrd="0" presId="urn:microsoft.com/office/officeart/2005/8/layout/lProcess3"/>
    <dgm:cxn modelId="{DC4FC210-5570-4749-9ABF-C0B038B92A8B}" srcId="{D58133AC-6485-426D-A6DF-FFD40D7F04ED}" destId="{F528CD6A-DB45-4B99-B01E-C4173244C59B}" srcOrd="1" destOrd="0" parTransId="{E5F3D917-4483-4AB6-A9BA-29CCD09E78A5}" sibTransId="{AE445655-2DCF-4106-9838-C0F3EB288D61}"/>
    <dgm:cxn modelId="{5A2B231D-B353-41B9-A8E2-5877F0F6725F}" type="presOf" srcId="{42348EBB-3D03-4EB5-BEF9-96CE9EC5712F}" destId="{3E212D23-52D8-432A-8139-2704FA5E19E0}" srcOrd="0" destOrd="0" presId="urn:microsoft.com/office/officeart/2005/8/layout/lProcess3"/>
    <dgm:cxn modelId="{8CBFE06D-7B31-4ACF-AE2C-B2324C28A99A}" type="presOf" srcId="{D9040491-DD72-47F9-8434-ED5D8C9F0CB5}" destId="{46B45B26-4C56-4146-9E47-B9F0C4D3E882}" srcOrd="0" destOrd="0" presId="urn:microsoft.com/office/officeart/2005/8/layout/lProcess3"/>
    <dgm:cxn modelId="{D60B5172-6D01-46A6-8BCD-6DA17FD0A5DB}" type="presOf" srcId="{D1805CF7-ADB1-4F98-89FE-A5DD8FC54501}" destId="{3E032032-E91B-46BB-AE3B-3C690ADA3A8F}" srcOrd="0" destOrd="0" presId="urn:microsoft.com/office/officeart/2005/8/layout/lProcess3"/>
    <dgm:cxn modelId="{30E54F7D-8957-413B-B301-9827F070E584}" srcId="{42348EBB-3D03-4EB5-BEF9-96CE9EC5712F}" destId="{D58133AC-6485-426D-A6DF-FFD40D7F04ED}" srcOrd="0" destOrd="0" parTransId="{712283C7-D66F-405F-BFF1-C28F1ECBAE31}" sibTransId="{C04403B3-4502-4B41-BBFE-E33A92F01168}"/>
    <dgm:cxn modelId="{38EBA37F-426F-432A-B09A-DE371CC5C7BB}" type="presOf" srcId="{CB3DE86A-5305-476D-BE17-B45E5F1F2CD2}" destId="{BAA0D72C-3C16-408C-9A8A-4E944FB138AC}" srcOrd="0" destOrd="0" presId="urn:microsoft.com/office/officeart/2005/8/layout/lProcess3"/>
    <dgm:cxn modelId="{EFF7C187-D2A5-4532-BD9A-B15062682B2E}" srcId="{42348EBB-3D03-4EB5-BEF9-96CE9EC5712F}" destId="{CB3DE86A-5305-476D-BE17-B45E5F1F2CD2}" srcOrd="1" destOrd="0" parTransId="{3B6FE515-101C-40B2-821A-074C5158E1D3}" sibTransId="{3C782E6F-0721-4B25-BED2-10D4D84BE3AD}"/>
    <dgm:cxn modelId="{E7C827AB-FA37-45A7-8F23-632C57D7AE86}" srcId="{42348EBB-3D03-4EB5-BEF9-96CE9EC5712F}" destId="{D1805CF7-ADB1-4F98-89FE-A5DD8FC54501}" srcOrd="2" destOrd="0" parTransId="{76D4FB24-ED25-4202-9859-01633A979A5E}" sibTransId="{418F1272-1AA5-4442-B0E6-7CA5C999DD80}"/>
    <dgm:cxn modelId="{4DF91EC4-53CA-477F-85DB-A5A135189491}" srcId="{D58133AC-6485-426D-A6DF-FFD40D7F04ED}" destId="{86ED85D9-F2D8-44E5-9008-5B75FE47F34B}" srcOrd="0" destOrd="0" parTransId="{1D468D28-0354-4067-91DB-118D0816D4F6}" sibTransId="{0C125759-46A2-4F79-824A-E1539C9E047D}"/>
    <dgm:cxn modelId="{8AC980C4-56AA-430D-8C80-F42FFC1A47FE}" srcId="{D1805CF7-ADB1-4F98-89FE-A5DD8FC54501}" destId="{D9040491-DD72-47F9-8434-ED5D8C9F0CB5}" srcOrd="0" destOrd="0" parTransId="{E130CA80-EE75-4820-956C-B4681B711D33}" sibTransId="{6A30F123-BA3C-4CC3-87E1-D3AE18B95C8C}"/>
    <dgm:cxn modelId="{43BE74DB-82A8-49B7-946A-0DD3C865C540}" type="presOf" srcId="{F528CD6A-DB45-4B99-B01E-C4173244C59B}" destId="{CFF18169-3DFC-4A78-A660-5996401625F7}" srcOrd="0" destOrd="0" presId="urn:microsoft.com/office/officeart/2005/8/layout/lProcess3"/>
    <dgm:cxn modelId="{B519BBDB-1960-49C9-A992-CF99A23CB0A5}" srcId="{CB3DE86A-5305-476D-BE17-B45E5F1F2CD2}" destId="{5A120298-764B-4651-8160-5B9A2E1E7196}" srcOrd="0" destOrd="0" parTransId="{0923E086-CF18-485D-B952-17EE613F6B67}" sibTransId="{4BC042E3-3BCB-47E8-9B77-2DC34135FB83}"/>
    <dgm:cxn modelId="{B77CC1EB-43B9-4DE7-8629-778C3A046602}" type="presOf" srcId="{86ED85D9-F2D8-44E5-9008-5B75FE47F34B}" destId="{6A13A8C2-10C5-45D8-9927-AA1A37611F4D}" srcOrd="0" destOrd="0" presId="urn:microsoft.com/office/officeart/2005/8/layout/lProcess3"/>
    <dgm:cxn modelId="{E8202CF9-F63D-497C-963A-80A6D9E01E8D}" type="presOf" srcId="{5A120298-764B-4651-8160-5B9A2E1E7196}" destId="{338F6680-46E2-4015-9CB8-F9964A0A15B8}" srcOrd="0" destOrd="0" presId="urn:microsoft.com/office/officeart/2005/8/layout/lProcess3"/>
    <dgm:cxn modelId="{37BD6AEA-DCA9-4B28-B6ED-FE65CD15572F}" type="presParOf" srcId="{3E212D23-52D8-432A-8139-2704FA5E19E0}" destId="{EC6F5562-41A7-41FF-8C29-192D38DC97E1}" srcOrd="0" destOrd="0" presId="urn:microsoft.com/office/officeart/2005/8/layout/lProcess3"/>
    <dgm:cxn modelId="{1B20F315-637F-447C-B50F-78CF7A5F317D}" type="presParOf" srcId="{EC6F5562-41A7-41FF-8C29-192D38DC97E1}" destId="{FD941DEB-09FE-4E79-B585-2A417CCDC0E0}" srcOrd="0" destOrd="0" presId="urn:microsoft.com/office/officeart/2005/8/layout/lProcess3"/>
    <dgm:cxn modelId="{4CF640F9-4508-4547-A9A4-540E5521835D}" type="presParOf" srcId="{EC6F5562-41A7-41FF-8C29-192D38DC97E1}" destId="{2143F5F8-1C83-45D2-B76F-03221512360B}" srcOrd="1" destOrd="0" presId="urn:microsoft.com/office/officeart/2005/8/layout/lProcess3"/>
    <dgm:cxn modelId="{4E7395B8-9DC3-461C-B85E-3DE8E3374DE5}" type="presParOf" srcId="{EC6F5562-41A7-41FF-8C29-192D38DC97E1}" destId="{6A13A8C2-10C5-45D8-9927-AA1A37611F4D}" srcOrd="2" destOrd="0" presId="urn:microsoft.com/office/officeart/2005/8/layout/lProcess3"/>
    <dgm:cxn modelId="{873ED2E5-46F8-4798-9D82-8E7D46A39AA6}" type="presParOf" srcId="{EC6F5562-41A7-41FF-8C29-192D38DC97E1}" destId="{C0BBEABF-2464-46B2-8F24-4594F16E4C7C}" srcOrd="3" destOrd="0" presId="urn:microsoft.com/office/officeart/2005/8/layout/lProcess3"/>
    <dgm:cxn modelId="{D1B7402C-352B-41C3-BAD0-0F41140827C4}" type="presParOf" srcId="{EC6F5562-41A7-41FF-8C29-192D38DC97E1}" destId="{CFF18169-3DFC-4A78-A660-5996401625F7}" srcOrd="4" destOrd="0" presId="urn:microsoft.com/office/officeart/2005/8/layout/lProcess3"/>
    <dgm:cxn modelId="{6F1914F4-59CD-4D14-B497-814E4E1BAFA4}" type="presParOf" srcId="{3E212D23-52D8-432A-8139-2704FA5E19E0}" destId="{AF3D40D2-DF1F-4381-A1B4-9F15C7D0DDEF}" srcOrd="1" destOrd="0" presId="urn:microsoft.com/office/officeart/2005/8/layout/lProcess3"/>
    <dgm:cxn modelId="{36469C6C-D53E-426C-8C1E-517814F9A55C}" type="presParOf" srcId="{3E212D23-52D8-432A-8139-2704FA5E19E0}" destId="{7179117D-93E7-4F6E-BD83-368999BBE3A7}" srcOrd="2" destOrd="0" presId="urn:microsoft.com/office/officeart/2005/8/layout/lProcess3"/>
    <dgm:cxn modelId="{8E343905-61C8-451A-8899-50C726B42B45}" type="presParOf" srcId="{7179117D-93E7-4F6E-BD83-368999BBE3A7}" destId="{BAA0D72C-3C16-408C-9A8A-4E944FB138AC}" srcOrd="0" destOrd="0" presId="urn:microsoft.com/office/officeart/2005/8/layout/lProcess3"/>
    <dgm:cxn modelId="{3818E8B2-0A50-4EB9-9A27-FE9CF86287D8}" type="presParOf" srcId="{7179117D-93E7-4F6E-BD83-368999BBE3A7}" destId="{C3DB48D7-079F-46AD-9050-369D18213E25}" srcOrd="1" destOrd="0" presId="urn:microsoft.com/office/officeart/2005/8/layout/lProcess3"/>
    <dgm:cxn modelId="{11EE53C5-7AFA-484D-8C49-D28249263D18}" type="presParOf" srcId="{7179117D-93E7-4F6E-BD83-368999BBE3A7}" destId="{338F6680-46E2-4015-9CB8-F9964A0A15B8}" srcOrd="2" destOrd="0" presId="urn:microsoft.com/office/officeart/2005/8/layout/lProcess3"/>
    <dgm:cxn modelId="{9179AA02-1B95-44D9-9BF1-0692C6F64F43}" type="presParOf" srcId="{3E212D23-52D8-432A-8139-2704FA5E19E0}" destId="{226C0598-A848-40CA-96A7-B7A2867DB26F}" srcOrd="3" destOrd="0" presId="urn:microsoft.com/office/officeart/2005/8/layout/lProcess3"/>
    <dgm:cxn modelId="{BEE67F60-D044-4107-9188-3758A7445CBE}" type="presParOf" srcId="{3E212D23-52D8-432A-8139-2704FA5E19E0}" destId="{C3BE270E-EB87-4054-9FDC-5D033E4EC6A0}" srcOrd="4" destOrd="0" presId="urn:microsoft.com/office/officeart/2005/8/layout/lProcess3"/>
    <dgm:cxn modelId="{E78847E2-C385-4B7A-A14A-BEC726466B2A}" type="presParOf" srcId="{C3BE270E-EB87-4054-9FDC-5D033E4EC6A0}" destId="{3E032032-E91B-46BB-AE3B-3C690ADA3A8F}" srcOrd="0" destOrd="0" presId="urn:microsoft.com/office/officeart/2005/8/layout/lProcess3"/>
    <dgm:cxn modelId="{17AEC634-BA32-4227-8436-C32C10D52194}" type="presParOf" srcId="{C3BE270E-EB87-4054-9FDC-5D033E4EC6A0}" destId="{6969DDE7-5740-4898-B881-1CA438ACEEE1}" srcOrd="1" destOrd="0" presId="urn:microsoft.com/office/officeart/2005/8/layout/lProcess3"/>
    <dgm:cxn modelId="{72124318-DC9F-4D59-BCD6-94DA85EC3E76}" type="presParOf" srcId="{C3BE270E-EB87-4054-9FDC-5D033E4EC6A0}" destId="{46B45B26-4C56-4146-9E47-B9F0C4D3E88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8792D0-E082-402C-9B81-5B97B9BEB49A}" type="doc">
      <dgm:prSet loTypeId="urn:microsoft.com/office/officeart/2005/8/layout/hProcess9" loCatId="process" qsTypeId="urn:microsoft.com/office/officeart/2005/8/quickstyle/simple1" qsCatId="simple" csTypeId="urn:microsoft.com/office/officeart/2005/8/colors/colorful3" csCatId="colorful" phldr="1"/>
      <dgm:spPr/>
    </dgm:pt>
    <dgm:pt modelId="{4AD6C315-EB22-496F-8D9D-F2DF08DC2A23}">
      <dgm:prSet phldrT="[文本]"/>
      <dgm:spPr/>
      <dgm:t>
        <a:bodyPr/>
        <a:lstStyle/>
        <a:p>
          <a:r>
            <a:rPr lang="zh-CN" altLang="en-US" dirty="0"/>
            <a:t>研究者提交</a:t>
          </a:r>
        </a:p>
      </dgm:t>
    </dgm:pt>
    <dgm:pt modelId="{C96DDF6F-1ECA-4EEC-B973-B45D991218E0}" cxnId="{84ED0939-19BC-46EB-93DE-0FECF94C82A6}" type="parTrans">
      <dgm:prSet/>
      <dgm:spPr/>
      <dgm:t>
        <a:bodyPr/>
        <a:lstStyle/>
        <a:p>
          <a:endParaRPr lang="zh-CN" altLang="en-US"/>
        </a:p>
      </dgm:t>
    </dgm:pt>
    <dgm:pt modelId="{580CA98E-A2B4-4E6C-829D-17ECD5E39DA2}" cxnId="{84ED0939-19BC-46EB-93DE-0FECF94C82A6}" type="sibTrans">
      <dgm:prSet/>
      <dgm:spPr/>
      <dgm:t>
        <a:bodyPr/>
        <a:lstStyle/>
        <a:p>
          <a:endParaRPr lang="zh-CN" altLang="en-US"/>
        </a:p>
      </dgm:t>
    </dgm:pt>
    <dgm:pt modelId="{744C54B5-8DB1-417B-ADD8-A1AB67F1E873}">
      <dgm:prSet phldrT="[文本]"/>
      <dgm:spPr/>
      <dgm:t>
        <a:bodyPr/>
        <a:lstStyle/>
        <a:p>
          <a:r>
            <a:rPr lang="zh-CN" altLang="en-US" dirty="0"/>
            <a:t>机构审核</a:t>
          </a:r>
          <a:endParaRPr lang="en-US" altLang="zh-CN" dirty="0"/>
        </a:p>
        <a:p>
          <a:r>
            <a:rPr lang="zh-CN" altLang="en-US" dirty="0"/>
            <a:t>（机构确定是否提交伦理或科学审查）</a:t>
          </a:r>
        </a:p>
      </dgm:t>
    </dgm:pt>
    <dgm:pt modelId="{918C5811-134E-4DB6-BF6F-4FB9F73BAAA7}" cxnId="{9631E87B-085C-481B-BA98-4A54307F657C}" type="parTrans">
      <dgm:prSet/>
      <dgm:spPr/>
      <dgm:t>
        <a:bodyPr/>
        <a:lstStyle/>
        <a:p>
          <a:endParaRPr lang="zh-CN" altLang="en-US"/>
        </a:p>
      </dgm:t>
    </dgm:pt>
    <dgm:pt modelId="{873AB6BF-87A7-413A-9085-84B4A5FEC635}" cxnId="{9631E87B-085C-481B-BA98-4A54307F657C}" type="sibTrans">
      <dgm:prSet/>
      <dgm:spPr/>
      <dgm:t>
        <a:bodyPr/>
        <a:lstStyle/>
        <a:p>
          <a:endParaRPr lang="zh-CN" altLang="en-US"/>
        </a:p>
      </dgm:t>
    </dgm:pt>
    <dgm:pt modelId="{03AEA4D3-C29A-4443-8A95-BC841D5F05F3}">
      <dgm:prSet phldrT="[文本]"/>
      <dgm:spPr/>
      <dgm:t>
        <a:bodyPr/>
        <a:lstStyle/>
        <a:p>
          <a:r>
            <a:rPr lang="zh-CN" altLang="en-US" dirty="0"/>
            <a:t>机构管理员</a:t>
          </a:r>
          <a:r>
            <a:rPr lang="en-US" altLang="zh-CN" dirty="0"/>
            <a:t>-</a:t>
          </a:r>
          <a:r>
            <a:rPr lang="zh-CN" altLang="en-US" dirty="0"/>
            <a:t>变更完成</a:t>
          </a:r>
        </a:p>
      </dgm:t>
    </dgm:pt>
    <dgm:pt modelId="{C5DC1815-5438-4DFD-94D1-3AA1FD916DDD}" cxnId="{D1C710F9-D4ED-42D7-B074-0B56AA5E807C}" type="parTrans">
      <dgm:prSet/>
      <dgm:spPr/>
      <dgm:t>
        <a:bodyPr/>
        <a:lstStyle/>
        <a:p>
          <a:endParaRPr lang="zh-CN" altLang="en-US"/>
        </a:p>
      </dgm:t>
    </dgm:pt>
    <dgm:pt modelId="{C4122481-BA53-48A9-A3F1-D84EEFA2C9C9}" cxnId="{D1C710F9-D4ED-42D7-B074-0B56AA5E807C}" type="sibTrans">
      <dgm:prSet/>
      <dgm:spPr/>
      <dgm:t>
        <a:bodyPr/>
        <a:lstStyle/>
        <a:p>
          <a:endParaRPr lang="zh-CN" altLang="en-US"/>
        </a:p>
      </dgm:t>
    </dgm:pt>
    <dgm:pt modelId="{143F6E10-3C8E-425A-BDF6-445057FC3B1F}" type="pres">
      <dgm:prSet presAssocID="{7A8792D0-E082-402C-9B81-5B97B9BEB49A}" presName="CompostProcess" presStyleCnt="0">
        <dgm:presLayoutVars>
          <dgm:dir/>
          <dgm:resizeHandles val="exact"/>
        </dgm:presLayoutVars>
      </dgm:prSet>
      <dgm:spPr/>
    </dgm:pt>
    <dgm:pt modelId="{6D239A69-EF40-467F-B6C1-D94E8A9F2204}" type="pres">
      <dgm:prSet presAssocID="{7A8792D0-E082-402C-9B81-5B97B9BEB49A}" presName="arrow" presStyleLbl="bgShp" presStyleIdx="0" presStyleCnt="1"/>
      <dgm:spPr/>
    </dgm:pt>
    <dgm:pt modelId="{CB825DF3-5545-404C-9E97-1677FE664948}" type="pres">
      <dgm:prSet presAssocID="{7A8792D0-E082-402C-9B81-5B97B9BEB49A}" presName="linearProcess" presStyleCnt="0"/>
      <dgm:spPr/>
    </dgm:pt>
    <dgm:pt modelId="{62D3734B-27C6-47B1-ADD3-7F47C5705072}" type="pres">
      <dgm:prSet presAssocID="{4AD6C315-EB22-496F-8D9D-F2DF08DC2A23}" presName="textNode" presStyleLbl="node1" presStyleIdx="0" presStyleCnt="3">
        <dgm:presLayoutVars>
          <dgm:bulletEnabled val="1"/>
        </dgm:presLayoutVars>
      </dgm:prSet>
      <dgm:spPr/>
    </dgm:pt>
    <dgm:pt modelId="{0B338ACA-4DA0-4506-9C05-20D5304D8028}" type="pres">
      <dgm:prSet presAssocID="{580CA98E-A2B4-4E6C-829D-17ECD5E39DA2}" presName="sibTrans" presStyleCnt="0"/>
      <dgm:spPr/>
    </dgm:pt>
    <dgm:pt modelId="{C049BB89-1265-46BB-B97C-1A95712F2C00}" type="pres">
      <dgm:prSet presAssocID="{744C54B5-8DB1-417B-ADD8-A1AB67F1E873}" presName="textNode" presStyleLbl="node1" presStyleIdx="1" presStyleCnt="3">
        <dgm:presLayoutVars>
          <dgm:bulletEnabled val="1"/>
        </dgm:presLayoutVars>
      </dgm:prSet>
      <dgm:spPr/>
    </dgm:pt>
    <dgm:pt modelId="{5F95F547-10D1-4644-BE9D-F07D1313FAF9}" type="pres">
      <dgm:prSet presAssocID="{873AB6BF-87A7-413A-9085-84B4A5FEC635}" presName="sibTrans" presStyleCnt="0"/>
      <dgm:spPr/>
    </dgm:pt>
    <dgm:pt modelId="{FBDC8AEE-FBCE-4AE8-BE25-CDCA513914FC}" type="pres">
      <dgm:prSet presAssocID="{03AEA4D3-C29A-4443-8A95-BC841D5F05F3}" presName="textNode" presStyleLbl="node1" presStyleIdx="2" presStyleCnt="3">
        <dgm:presLayoutVars>
          <dgm:bulletEnabled val="1"/>
        </dgm:presLayoutVars>
      </dgm:prSet>
      <dgm:spPr/>
    </dgm:pt>
  </dgm:ptLst>
  <dgm:cxnLst>
    <dgm:cxn modelId="{84ED0939-19BC-46EB-93DE-0FECF94C82A6}" srcId="{7A8792D0-E082-402C-9B81-5B97B9BEB49A}" destId="{4AD6C315-EB22-496F-8D9D-F2DF08DC2A23}" srcOrd="0" destOrd="0" parTransId="{C96DDF6F-1ECA-4EEC-B973-B45D991218E0}" sibTransId="{580CA98E-A2B4-4E6C-829D-17ECD5E39DA2}"/>
    <dgm:cxn modelId="{9631E87B-085C-481B-BA98-4A54307F657C}" srcId="{7A8792D0-E082-402C-9B81-5B97B9BEB49A}" destId="{744C54B5-8DB1-417B-ADD8-A1AB67F1E873}" srcOrd="1" destOrd="0" parTransId="{918C5811-134E-4DB6-BF6F-4FB9F73BAAA7}" sibTransId="{873AB6BF-87A7-413A-9085-84B4A5FEC635}"/>
    <dgm:cxn modelId="{B1484B95-0ED3-44B1-90A4-D6ABFBEC053D}" type="presOf" srcId="{744C54B5-8DB1-417B-ADD8-A1AB67F1E873}" destId="{C049BB89-1265-46BB-B97C-1A95712F2C00}" srcOrd="0" destOrd="0" presId="urn:microsoft.com/office/officeart/2005/8/layout/hProcess9"/>
    <dgm:cxn modelId="{F8AA4896-F7DF-472A-A28E-B6A0394C323F}" type="presOf" srcId="{7A8792D0-E082-402C-9B81-5B97B9BEB49A}" destId="{143F6E10-3C8E-425A-BDF6-445057FC3B1F}" srcOrd="0" destOrd="0" presId="urn:microsoft.com/office/officeart/2005/8/layout/hProcess9"/>
    <dgm:cxn modelId="{18CCE9A8-26B5-423E-AAB1-5EF902E0E225}" type="presOf" srcId="{03AEA4D3-C29A-4443-8A95-BC841D5F05F3}" destId="{FBDC8AEE-FBCE-4AE8-BE25-CDCA513914FC}" srcOrd="0" destOrd="0" presId="urn:microsoft.com/office/officeart/2005/8/layout/hProcess9"/>
    <dgm:cxn modelId="{3BD2C3C7-9C0C-4EB5-A2AB-FAA3FCAABF9B}" type="presOf" srcId="{4AD6C315-EB22-496F-8D9D-F2DF08DC2A23}" destId="{62D3734B-27C6-47B1-ADD3-7F47C5705072}" srcOrd="0" destOrd="0" presId="urn:microsoft.com/office/officeart/2005/8/layout/hProcess9"/>
    <dgm:cxn modelId="{D1C710F9-D4ED-42D7-B074-0B56AA5E807C}" srcId="{7A8792D0-E082-402C-9B81-5B97B9BEB49A}" destId="{03AEA4D3-C29A-4443-8A95-BC841D5F05F3}" srcOrd="2" destOrd="0" parTransId="{C5DC1815-5438-4DFD-94D1-3AA1FD916DDD}" sibTransId="{C4122481-BA53-48A9-A3F1-D84EEFA2C9C9}"/>
    <dgm:cxn modelId="{8944E152-C35E-427D-8E6B-3F94808D63A9}" type="presParOf" srcId="{143F6E10-3C8E-425A-BDF6-445057FC3B1F}" destId="{6D239A69-EF40-467F-B6C1-D94E8A9F2204}" srcOrd="0" destOrd="0" presId="urn:microsoft.com/office/officeart/2005/8/layout/hProcess9"/>
    <dgm:cxn modelId="{30FF5B43-BBF3-4F7C-8D63-6D1C2E51C469}" type="presParOf" srcId="{143F6E10-3C8E-425A-BDF6-445057FC3B1F}" destId="{CB825DF3-5545-404C-9E97-1677FE664948}" srcOrd="1" destOrd="0" presId="urn:microsoft.com/office/officeart/2005/8/layout/hProcess9"/>
    <dgm:cxn modelId="{EC4541AF-9A2C-40B0-A6A9-60AF70994975}" type="presParOf" srcId="{CB825DF3-5545-404C-9E97-1677FE664948}" destId="{62D3734B-27C6-47B1-ADD3-7F47C5705072}" srcOrd="0" destOrd="0" presId="urn:microsoft.com/office/officeart/2005/8/layout/hProcess9"/>
    <dgm:cxn modelId="{5EB42DC5-0782-4406-AE08-81EC9871A328}" type="presParOf" srcId="{CB825DF3-5545-404C-9E97-1677FE664948}" destId="{0B338ACA-4DA0-4506-9C05-20D5304D8028}" srcOrd="1" destOrd="0" presId="urn:microsoft.com/office/officeart/2005/8/layout/hProcess9"/>
    <dgm:cxn modelId="{DCA56B3A-BB21-4683-9C9E-52DAC5325E13}" type="presParOf" srcId="{CB825DF3-5545-404C-9E97-1677FE664948}" destId="{C049BB89-1265-46BB-B97C-1A95712F2C00}" srcOrd="2" destOrd="0" presId="urn:microsoft.com/office/officeart/2005/8/layout/hProcess9"/>
    <dgm:cxn modelId="{18FF2676-0CE7-4F86-A0DA-0BC115B541DA}" type="presParOf" srcId="{CB825DF3-5545-404C-9E97-1677FE664948}" destId="{5F95F547-10D1-4644-BE9D-F07D1313FAF9}" srcOrd="3" destOrd="0" presId="urn:microsoft.com/office/officeart/2005/8/layout/hProcess9"/>
    <dgm:cxn modelId="{D7FD901E-17FF-451E-880F-4F8BB0BA00EF}" type="presParOf" srcId="{CB825DF3-5545-404C-9E97-1677FE664948}" destId="{FBDC8AEE-FBCE-4AE8-BE25-CDCA513914F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E7D0F4-B730-4708-B230-C35DDAE70BDB}" type="doc">
      <dgm:prSet loTypeId="urn:microsoft.com/office/officeart/2005/8/layout/chevron1" loCatId="process" qsTypeId="urn:microsoft.com/office/officeart/2005/8/quickstyle/simple1#8" qsCatId="simple" csTypeId="urn:microsoft.com/office/officeart/2005/8/colors/colorful2" csCatId="colorful" phldr="1"/>
      <dgm:spPr/>
    </dgm:pt>
    <dgm:pt modelId="{4459DACA-94AD-4799-937E-B110C645A63B}">
      <dgm:prSet phldrT="[文本]" custT="1"/>
      <dgm:spPr/>
      <dgm:t>
        <a:bodyPr/>
        <a:lstStyle/>
        <a:p>
          <a:r>
            <a:rPr lang="zh-CN" altLang="en-US" sz="2800" b="1" dirty="0">
              <a:solidFill>
                <a:schemeClr val="tx1">
                  <a:lumMod val="95000"/>
                  <a:lumOff val="5000"/>
                </a:schemeClr>
              </a:solidFill>
              <a:latin typeface="黑体" panose="02010609060101010101" pitchFamily="49" charset="-122"/>
              <a:ea typeface="黑体" panose="02010609060101010101" pitchFamily="49" charset="-122"/>
            </a:rPr>
            <a:t>项目负责人</a:t>
          </a:r>
        </a:p>
      </dgm:t>
    </dgm:pt>
    <dgm:pt modelId="{6160FC51-737C-452F-A1F5-1B2DE52947C9}" cxnId="{5F65031A-A148-461E-91C8-54F9CAD34590}" type="parTrans">
      <dgm:prSet/>
      <dgm:spPr/>
      <dgm:t>
        <a:bodyPr/>
        <a:lstStyle/>
        <a:p>
          <a:endParaRPr lang="zh-CN" altLang="en-US" b="1"/>
        </a:p>
      </dgm:t>
    </dgm:pt>
    <dgm:pt modelId="{85013ED7-CF0E-40C5-A259-54C357105034}" cxnId="{5F65031A-A148-461E-91C8-54F9CAD34590}" type="sibTrans">
      <dgm:prSet/>
      <dgm:spPr/>
      <dgm:t>
        <a:bodyPr/>
        <a:lstStyle/>
        <a:p>
          <a:endParaRPr lang="zh-CN" altLang="en-US" b="1"/>
        </a:p>
      </dgm:t>
    </dgm:pt>
    <dgm:pt modelId="{411A484E-89B7-426E-A606-D3BF4EE41612}">
      <dgm:prSet phldrT="[文本]" custT="1"/>
      <dgm:spPr/>
      <dgm:t>
        <a:bodyPr/>
        <a:lstStyle/>
        <a:p>
          <a:r>
            <a:rPr lang="zh-CN" altLang="en-US" sz="2800" b="1" dirty="0">
              <a:solidFill>
                <a:srgbClr val="C00000"/>
              </a:solidFill>
              <a:latin typeface="黑体" panose="02010609060101010101" pitchFamily="49" charset="-122"/>
              <a:ea typeface="黑体" panose="02010609060101010101" pitchFamily="49" charset="-122"/>
            </a:rPr>
            <a:t>伦理委员会审核</a:t>
          </a:r>
        </a:p>
      </dgm:t>
    </dgm:pt>
    <dgm:pt modelId="{A3553C84-7274-46A8-8ADB-8DBA27875562}" cxnId="{E3FA2388-38CA-43E5-8833-7A71BBD729B8}" type="parTrans">
      <dgm:prSet/>
      <dgm:spPr/>
      <dgm:t>
        <a:bodyPr/>
        <a:lstStyle/>
        <a:p>
          <a:endParaRPr lang="zh-CN" altLang="en-US" b="1"/>
        </a:p>
      </dgm:t>
    </dgm:pt>
    <dgm:pt modelId="{E00D14F4-6DBC-47E3-AC97-21795A674212}" cxnId="{E3FA2388-38CA-43E5-8833-7A71BBD729B8}" type="sibTrans">
      <dgm:prSet/>
      <dgm:spPr/>
      <dgm:t>
        <a:bodyPr/>
        <a:lstStyle/>
        <a:p>
          <a:endParaRPr lang="zh-CN" altLang="en-US" b="1"/>
        </a:p>
      </dgm:t>
    </dgm:pt>
    <dgm:pt modelId="{3D94428E-94FE-4F75-B12A-F07842CA3B2A}">
      <dgm:prSet phldrT="[文本]" custT="1"/>
      <dgm:spPr/>
      <dgm:t>
        <a:bodyPr/>
        <a:lstStyle/>
        <a:p>
          <a:r>
            <a:rPr lang="zh-CN" altLang="en-US" sz="2800" b="1" dirty="0">
              <a:solidFill>
                <a:schemeClr val="tx1">
                  <a:lumMod val="95000"/>
                  <a:lumOff val="5000"/>
                </a:schemeClr>
              </a:solidFill>
              <a:latin typeface="黑体" panose="02010609060101010101" pitchFamily="49" charset="-122"/>
              <a:ea typeface="黑体" panose="02010609060101010101" pitchFamily="49" charset="-122"/>
            </a:rPr>
            <a:t>机构查询</a:t>
          </a:r>
          <a:endParaRPr lang="zh-CN" altLang="en-US" sz="2000" b="1" dirty="0">
            <a:solidFill>
              <a:schemeClr val="tx1">
                <a:lumMod val="95000"/>
                <a:lumOff val="5000"/>
              </a:schemeClr>
            </a:solidFill>
            <a:latin typeface="黑体" panose="02010609060101010101" pitchFamily="49" charset="-122"/>
            <a:ea typeface="黑体" panose="02010609060101010101" pitchFamily="49" charset="-122"/>
          </a:endParaRPr>
        </a:p>
      </dgm:t>
    </dgm:pt>
    <dgm:pt modelId="{D6352ACD-4D0D-41EB-B2FC-711703C09223}" cxnId="{693B5DAE-9677-4EC5-B74D-2004B9C310D5}" type="parTrans">
      <dgm:prSet/>
      <dgm:spPr/>
      <dgm:t>
        <a:bodyPr/>
        <a:lstStyle/>
        <a:p>
          <a:endParaRPr lang="zh-CN" altLang="en-US" b="1"/>
        </a:p>
      </dgm:t>
    </dgm:pt>
    <dgm:pt modelId="{9658358A-94FE-4DA7-80B4-D30DF21DC05B}" cxnId="{693B5DAE-9677-4EC5-B74D-2004B9C310D5}" type="sibTrans">
      <dgm:prSet/>
      <dgm:spPr/>
      <dgm:t>
        <a:bodyPr/>
        <a:lstStyle/>
        <a:p>
          <a:endParaRPr lang="zh-CN" altLang="en-US" b="1"/>
        </a:p>
      </dgm:t>
    </dgm:pt>
    <dgm:pt modelId="{D01D5B33-3AF8-454C-B009-F1AECB4355DD}" type="pres">
      <dgm:prSet presAssocID="{6AE7D0F4-B730-4708-B230-C35DDAE70BDB}" presName="Name0" presStyleCnt="0">
        <dgm:presLayoutVars>
          <dgm:dir/>
          <dgm:animLvl val="lvl"/>
          <dgm:resizeHandles val="exact"/>
        </dgm:presLayoutVars>
      </dgm:prSet>
      <dgm:spPr/>
    </dgm:pt>
    <dgm:pt modelId="{408D2C9C-0925-4C48-8B07-17F99A8B3C5A}" type="pres">
      <dgm:prSet presAssocID="{4459DACA-94AD-4799-937E-B110C645A63B}" presName="parTxOnly" presStyleLbl="node1" presStyleIdx="0" presStyleCnt="3">
        <dgm:presLayoutVars>
          <dgm:chMax val="0"/>
          <dgm:chPref val="0"/>
          <dgm:bulletEnabled val="1"/>
        </dgm:presLayoutVars>
      </dgm:prSet>
      <dgm:spPr/>
    </dgm:pt>
    <dgm:pt modelId="{E4045D94-9595-4CA7-ACE4-1CACF78AFD22}" type="pres">
      <dgm:prSet presAssocID="{85013ED7-CF0E-40C5-A259-54C357105034}" presName="parTxOnlySpace" presStyleCnt="0"/>
      <dgm:spPr/>
    </dgm:pt>
    <dgm:pt modelId="{A4732152-6ACB-4E08-86FE-4532B2ADBCA3}" type="pres">
      <dgm:prSet presAssocID="{411A484E-89B7-426E-A606-D3BF4EE41612}" presName="parTxOnly" presStyleLbl="node1" presStyleIdx="1" presStyleCnt="3" custLinFactNeighborX="23197" custLinFactNeighborY="1863">
        <dgm:presLayoutVars>
          <dgm:chMax val="0"/>
          <dgm:chPref val="0"/>
          <dgm:bulletEnabled val="1"/>
        </dgm:presLayoutVars>
      </dgm:prSet>
      <dgm:spPr/>
    </dgm:pt>
    <dgm:pt modelId="{E1432D53-5889-4864-A46B-AA399177475F}" type="pres">
      <dgm:prSet presAssocID="{E00D14F4-6DBC-47E3-AC97-21795A674212}" presName="parTxOnlySpace" presStyleCnt="0"/>
      <dgm:spPr/>
    </dgm:pt>
    <dgm:pt modelId="{DF8A9102-D5AE-4489-9C96-A3506D987544}" type="pres">
      <dgm:prSet presAssocID="{3D94428E-94FE-4F75-B12A-F07842CA3B2A}" presName="parTxOnly" presStyleLbl="node1" presStyleIdx="2" presStyleCnt="3" custLinFactNeighborX="6383" custLinFactNeighborY="8177">
        <dgm:presLayoutVars>
          <dgm:chMax val="0"/>
          <dgm:chPref val="0"/>
          <dgm:bulletEnabled val="1"/>
        </dgm:presLayoutVars>
      </dgm:prSet>
      <dgm:spPr/>
    </dgm:pt>
  </dgm:ptLst>
  <dgm:cxnLst>
    <dgm:cxn modelId="{CC50A818-279D-493E-BC33-27636D8599C6}" type="presOf" srcId="{4459DACA-94AD-4799-937E-B110C645A63B}" destId="{408D2C9C-0925-4C48-8B07-17F99A8B3C5A}" srcOrd="0" destOrd="0" presId="urn:microsoft.com/office/officeart/2005/8/layout/chevron1"/>
    <dgm:cxn modelId="{5F65031A-A148-461E-91C8-54F9CAD34590}" srcId="{6AE7D0F4-B730-4708-B230-C35DDAE70BDB}" destId="{4459DACA-94AD-4799-937E-B110C645A63B}" srcOrd="0" destOrd="0" parTransId="{6160FC51-737C-452F-A1F5-1B2DE52947C9}" sibTransId="{85013ED7-CF0E-40C5-A259-54C357105034}"/>
    <dgm:cxn modelId="{D898A426-5F9F-4D77-B6EF-B91873E63F13}" type="presOf" srcId="{411A484E-89B7-426E-A606-D3BF4EE41612}" destId="{A4732152-6ACB-4E08-86FE-4532B2ADBCA3}" srcOrd="0" destOrd="0" presId="urn:microsoft.com/office/officeart/2005/8/layout/chevron1"/>
    <dgm:cxn modelId="{6163CA85-F0FC-453E-AB0E-79174FACBFB8}" type="presOf" srcId="{3D94428E-94FE-4F75-B12A-F07842CA3B2A}" destId="{DF8A9102-D5AE-4489-9C96-A3506D987544}" srcOrd="0" destOrd="0" presId="urn:microsoft.com/office/officeart/2005/8/layout/chevron1"/>
    <dgm:cxn modelId="{E3FA2388-38CA-43E5-8833-7A71BBD729B8}" srcId="{6AE7D0F4-B730-4708-B230-C35DDAE70BDB}" destId="{411A484E-89B7-426E-A606-D3BF4EE41612}" srcOrd="1" destOrd="0" parTransId="{A3553C84-7274-46A8-8ADB-8DBA27875562}" sibTransId="{E00D14F4-6DBC-47E3-AC97-21795A674212}"/>
    <dgm:cxn modelId="{8E0C318F-78BF-4358-B79A-67868BAE366C}" type="presOf" srcId="{6AE7D0F4-B730-4708-B230-C35DDAE70BDB}" destId="{D01D5B33-3AF8-454C-B009-F1AECB4355DD}" srcOrd="0" destOrd="0" presId="urn:microsoft.com/office/officeart/2005/8/layout/chevron1"/>
    <dgm:cxn modelId="{693B5DAE-9677-4EC5-B74D-2004B9C310D5}" srcId="{6AE7D0F4-B730-4708-B230-C35DDAE70BDB}" destId="{3D94428E-94FE-4F75-B12A-F07842CA3B2A}" srcOrd="2" destOrd="0" parTransId="{D6352ACD-4D0D-41EB-B2FC-711703C09223}" sibTransId="{9658358A-94FE-4DA7-80B4-D30DF21DC05B}"/>
    <dgm:cxn modelId="{BD932655-4931-4CEF-8A83-56958F0EC35B}" type="presParOf" srcId="{D01D5B33-3AF8-454C-B009-F1AECB4355DD}" destId="{408D2C9C-0925-4C48-8B07-17F99A8B3C5A}" srcOrd="0" destOrd="0" presId="urn:microsoft.com/office/officeart/2005/8/layout/chevron1"/>
    <dgm:cxn modelId="{E79E98F2-ED73-4EEE-A8D5-CAACD84A9B63}" type="presParOf" srcId="{D01D5B33-3AF8-454C-B009-F1AECB4355DD}" destId="{E4045D94-9595-4CA7-ACE4-1CACF78AFD22}" srcOrd="1" destOrd="0" presId="urn:microsoft.com/office/officeart/2005/8/layout/chevron1"/>
    <dgm:cxn modelId="{41D0E580-1224-48B7-AE5E-AEE4CF98B93B}" type="presParOf" srcId="{D01D5B33-3AF8-454C-B009-F1AECB4355DD}" destId="{A4732152-6ACB-4E08-86FE-4532B2ADBCA3}" srcOrd="2" destOrd="0" presId="urn:microsoft.com/office/officeart/2005/8/layout/chevron1"/>
    <dgm:cxn modelId="{E0124985-393B-4ADC-BAB3-F3B7D7D080AE}" type="presParOf" srcId="{D01D5B33-3AF8-454C-B009-F1AECB4355DD}" destId="{E1432D53-5889-4864-A46B-AA399177475F}" srcOrd="3" destOrd="0" presId="urn:microsoft.com/office/officeart/2005/8/layout/chevron1"/>
    <dgm:cxn modelId="{97B84FF9-A498-4BDB-93E5-FC77DA8704B6}" type="presParOf" srcId="{D01D5B33-3AF8-454C-B009-F1AECB4355DD}" destId="{DF8A9102-D5AE-4489-9C96-A3506D987544}"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E7D0F4-B730-4708-B230-C35DDAE70BDB}" type="doc">
      <dgm:prSet loTypeId="urn:microsoft.com/office/officeart/2005/8/layout/process1" loCatId="process" qsTypeId="urn:microsoft.com/office/officeart/2005/8/quickstyle/3d2" qsCatId="3D" csTypeId="urn:microsoft.com/office/officeart/2005/8/colors/accent0_3" csCatId="mainScheme" phldr="1"/>
      <dgm:spPr/>
    </dgm:pt>
    <dgm:pt modelId="{4459DACA-94AD-4799-937E-B110C645A63B}">
      <dgm:prSet phldrT="[文本]" custT="1"/>
      <dgm:spPr/>
      <dgm:t>
        <a:bodyPr/>
        <a:lstStyle/>
        <a:p>
          <a:r>
            <a:rPr lang="zh-CN" altLang="en-US" sz="2800" b="1" dirty="0">
              <a:latin typeface="黑体" panose="02010609060101010101" pitchFamily="49" charset="-122"/>
              <a:ea typeface="黑体" panose="02010609060101010101" pitchFamily="49" charset="-122"/>
            </a:rPr>
            <a:t>项目负责人</a:t>
          </a:r>
        </a:p>
      </dgm:t>
    </dgm:pt>
    <dgm:pt modelId="{6160FC51-737C-452F-A1F5-1B2DE52947C9}" cxnId="{5F65031A-A148-461E-91C8-54F9CAD34590}" type="parTrans">
      <dgm:prSet/>
      <dgm:spPr/>
      <dgm:t>
        <a:bodyPr/>
        <a:lstStyle/>
        <a:p>
          <a:endParaRPr lang="zh-CN" altLang="en-US" b="1"/>
        </a:p>
      </dgm:t>
    </dgm:pt>
    <dgm:pt modelId="{85013ED7-CF0E-40C5-A259-54C357105034}" cxnId="{5F65031A-A148-461E-91C8-54F9CAD34590}" type="sibTrans">
      <dgm:prSet/>
      <dgm:spPr/>
      <dgm:t>
        <a:bodyPr/>
        <a:lstStyle/>
        <a:p>
          <a:endParaRPr lang="zh-CN" altLang="en-US" b="1"/>
        </a:p>
      </dgm:t>
    </dgm:pt>
    <dgm:pt modelId="{411A484E-89B7-426E-A606-D3BF4EE41612}">
      <dgm:prSet phldrT="[文本]" custT="1"/>
      <dgm:spPr/>
      <dgm:t>
        <a:bodyPr/>
        <a:lstStyle/>
        <a:p>
          <a:r>
            <a:rPr lang="zh-CN" altLang="en-US" sz="2800" b="1" dirty="0">
              <a:latin typeface="黑体" panose="02010609060101010101" pitchFamily="49" charset="-122"/>
              <a:ea typeface="黑体" panose="02010609060101010101" pitchFamily="49" charset="-122"/>
            </a:rPr>
            <a:t>机构审核</a:t>
          </a:r>
        </a:p>
      </dgm:t>
    </dgm:pt>
    <dgm:pt modelId="{A3553C84-7274-46A8-8ADB-8DBA27875562}" cxnId="{E3FA2388-38CA-43E5-8833-7A71BBD729B8}" type="parTrans">
      <dgm:prSet/>
      <dgm:spPr/>
      <dgm:t>
        <a:bodyPr/>
        <a:lstStyle/>
        <a:p>
          <a:endParaRPr lang="zh-CN" altLang="en-US" b="1"/>
        </a:p>
      </dgm:t>
    </dgm:pt>
    <dgm:pt modelId="{E00D14F4-6DBC-47E3-AC97-21795A674212}" cxnId="{E3FA2388-38CA-43E5-8833-7A71BBD729B8}" type="sibTrans">
      <dgm:prSet/>
      <dgm:spPr/>
      <dgm:t>
        <a:bodyPr/>
        <a:lstStyle/>
        <a:p>
          <a:endParaRPr lang="zh-CN" altLang="en-US" b="1"/>
        </a:p>
      </dgm:t>
    </dgm:pt>
    <dgm:pt modelId="{8ACC0AD0-82FE-4829-AF68-5DF51173262B}">
      <dgm:prSet phldrT="[文本]" custT="1"/>
      <dgm:spPr/>
      <dgm:t>
        <a:bodyPr/>
        <a:lstStyle/>
        <a:p>
          <a:r>
            <a:rPr lang="zh-CN" altLang="en-US" sz="2800" b="1" dirty="0">
              <a:latin typeface="黑体" panose="02010609060101010101" pitchFamily="49" charset="-122"/>
              <a:ea typeface="黑体" panose="02010609060101010101" pitchFamily="49" charset="-122"/>
            </a:rPr>
            <a:t>伦理委员会审核</a:t>
          </a:r>
        </a:p>
      </dgm:t>
    </dgm:pt>
    <dgm:pt modelId="{402E8AC7-B111-4567-AD5D-FFC947628E64}" cxnId="{7CC6E01F-D44C-45DF-8DEB-AC1FE5A48641}" type="parTrans">
      <dgm:prSet/>
      <dgm:spPr/>
      <dgm:t>
        <a:bodyPr/>
        <a:lstStyle/>
        <a:p>
          <a:endParaRPr lang="zh-CN" altLang="en-US"/>
        </a:p>
      </dgm:t>
    </dgm:pt>
    <dgm:pt modelId="{CFE01778-7EFD-4FCF-9289-4413F31A2953}" cxnId="{7CC6E01F-D44C-45DF-8DEB-AC1FE5A48641}" type="sibTrans">
      <dgm:prSet/>
      <dgm:spPr/>
      <dgm:t>
        <a:bodyPr/>
        <a:lstStyle/>
        <a:p>
          <a:endParaRPr lang="zh-CN" altLang="en-US"/>
        </a:p>
      </dgm:t>
    </dgm:pt>
    <dgm:pt modelId="{B196260C-6EFD-4737-8FE2-0705989E3511}" type="pres">
      <dgm:prSet presAssocID="{6AE7D0F4-B730-4708-B230-C35DDAE70BDB}" presName="Name0" presStyleCnt="0">
        <dgm:presLayoutVars>
          <dgm:dir/>
          <dgm:resizeHandles val="exact"/>
        </dgm:presLayoutVars>
      </dgm:prSet>
      <dgm:spPr/>
    </dgm:pt>
    <dgm:pt modelId="{2A9B4128-6429-4187-9C33-F5FBAF395366}" type="pres">
      <dgm:prSet presAssocID="{4459DACA-94AD-4799-937E-B110C645A63B}" presName="node" presStyleLbl="node1" presStyleIdx="0" presStyleCnt="3">
        <dgm:presLayoutVars>
          <dgm:bulletEnabled val="1"/>
        </dgm:presLayoutVars>
      </dgm:prSet>
      <dgm:spPr/>
    </dgm:pt>
    <dgm:pt modelId="{C2076DBD-2B3A-4689-8C98-D1BD39DE41B9}" type="pres">
      <dgm:prSet presAssocID="{85013ED7-CF0E-40C5-A259-54C357105034}" presName="sibTrans" presStyleLbl="sibTrans2D1" presStyleIdx="0" presStyleCnt="2"/>
      <dgm:spPr/>
    </dgm:pt>
    <dgm:pt modelId="{F3B9D46D-A263-4FC8-9BDA-BE3FA87D7A7F}" type="pres">
      <dgm:prSet presAssocID="{85013ED7-CF0E-40C5-A259-54C357105034}" presName="connectorText" presStyleLbl="sibTrans2D1" presStyleIdx="0" presStyleCnt="2"/>
      <dgm:spPr/>
    </dgm:pt>
    <dgm:pt modelId="{C41D2177-94D2-4414-AE32-731A3B99E7F6}" type="pres">
      <dgm:prSet presAssocID="{8ACC0AD0-82FE-4829-AF68-5DF51173262B}" presName="node" presStyleLbl="node1" presStyleIdx="1" presStyleCnt="3">
        <dgm:presLayoutVars>
          <dgm:bulletEnabled val="1"/>
        </dgm:presLayoutVars>
      </dgm:prSet>
      <dgm:spPr/>
    </dgm:pt>
    <dgm:pt modelId="{56A6984F-F37A-4E64-8AFC-73F8E5F87D2B}" type="pres">
      <dgm:prSet presAssocID="{CFE01778-7EFD-4FCF-9289-4413F31A2953}" presName="sibTrans" presStyleLbl="sibTrans2D1" presStyleIdx="1" presStyleCnt="2"/>
      <dgm:spPr/>
    </dgm:pt>
    <dgm:pt modelId="{E2BE7517-5902-492D-94D4-821416105703}" type="pres">
      <dgm:prSet presAssocID="{CFE01778-7EFD-4FCF-9289-4413F31A2953}" presName="connectorText" presStyleLbl="sibTrans2D1" presStyleIdx="1" presStyleCnt="2"/>
      <dgm:spPr/>
    </dgm:pt>
    <dgm:pt modelId="{6DF57DA4-0079-465A-ABFC-436D0D648DA0}" type="pres">
      <dgm:prSet presAssocID="{411A484E-89B7-426E-A606-D3BF4EE41612}" presName="node" presStyleLbl="node1" presStyleIdx="2" presStyleCnt="3">
        <dgm:presLayoutVars>
          <dgm:bulletEnabled val="1"/>
        </dgm:presLayoutVars>
      </dgm:prSet>
      <dgm:spPr/>
    </dgm:pt>
  </dgm:ptLst>
  <dgm:cxnLst>
    <dgm:cxn modelId="{3CC53C12-F383-483C-8210-50BC69EBDF8A}" type="presOf" srcId="{CFE01778-7EFD-4FCF-9289-4413F31A2953}" destId="{56A6984F-F37A-4E64-8AFC-73F8E5F87D2B}" srcOrd="0" destOrd="0" presId="urn:microsoft.com/office/officeart/2005/8/layout/process1"/>
    <dgm:cxn modelId="{5F65031A-A148-461E-91C8-54F9CAD34590}" srcId="{6AE7D0F4-B730-4708-B230-C35DDAE70BDB}" destId="{4459DACA-94AD-4799-937E-B110C645A63B}" srcOrd="0" destOrd="0" parTransId="{6160FC51-737C-452F-A1F5-1B2DE52947C9}" sibTransId="{85013ED7-CF0E-40C5-A259-54C357105034}"/>
    <dgm:cxn modelId="{7CC6E01F-D44C-45DF-8DEB-AC1FE5A48641}" srcId="{6AE7D0F4-B730-4708-B230-C35DDAE70BDB}" destId="{8ACC0AD0-82FE-4829-AF68-5DF51173262B}" srcOrd="1" destOrd="0" parTransId="{402E8AC7-B111-4567-AD5D-FFC947628E64}" sibTransId="{CFE01778-7EFD-4FCF-9289-4413F31A2953}"/>
    <dgm:cxn modelId="{0CBEB334-926A-4118-AB3D-4C7776A0D707}" type="presOf" srcId="{411A484E-89B7-426E-A606-D3BF4EE41612}" destId="{6DF57DA4-0079-465A-ABFC-436D0D648DA0}" srcOrd="0" destOrd="0" presId="urn:microsoft.com/office/officeart/2005/8/layout/process1"/>
    <dgm:cxn modelId="{D4F8215D-59C7-47CA-B33B-D3668246AB03}" type="presOf" srcId="{85013ED7-CF0E-40C5-A259-54C357105034}" destId="{C2076DBD-2B3A-4689-8C98-D1BD39DE41B9}" srcOrd="0" destOrd="0" presId="urn:microsoft.com/office/officeart/2005/8/layout/process1"/>
    <dgm:cxn modelId="{E3FA2388-38CA-43E5-8833-7A71BBD729B8}" srcId="{6AE7D0F4-B730-4708-B230-C35DDAE70BDB}" destId="{411A484E-89B7-426E-A606-D3BF4EE41612}" srcOrd="2" destOrd="0" parTransId="{A3553C84-7274-46A8-8ADB-8DBA27875562}" sibTransId="{E00D14F4-6DBC-47E3-AC97-21795A674212}"/>
    <dgm:cxn modelId="{4964D4A2-4FDF-444A-8926-3360A799F043}" type="presOf" srcId="{6AE7D0F4-B730-4708-B230-C35DDAE70BDB}" destId="{B196260C-6EFD-4737-8FE2-0705989E3511}" srcOrd="0" destOrd="0" presId="urn:microsoft.com/office/officeart/2005/8/layout/process1"/>
    <dgm:cxn modelId="{BCC7DBAF-C24A-43E3-A9A8-B7861756CC57}" type="presOf" srcId="{CFE01778-7EFD-4FCF-9289-4413F31A2953}" destId="{E2BE7517-5902-492D-94D4-821416105703}" srcOrd="1" destOrd="0" presId="urn:microsoft.com/office/officeart/2005/8/layout/process1"/>
    <dgm:cxn modelId="{1AA4C3B6-EB64-41EB-A22A-149E271AB88C}" type="presOf" srcId="{85013ED7-CF0E-40C5-A259-54C357105034}" destId="{F3B9D46D-A263-4FC8-9BDA-BE3FA87D7A7F}" srcOrd="1" destOrd="0" presId="urn:microsoft.com/office/officeart/2005/8/layout/process1"/>
    <dgm:cxn modelId="{FA49B3CD-F54A-4510-8A0F-456FD51A762D}" type="presOf" srcId="{4459DACA-94AD-4799-937E-B110C645A63B}" destId="{2A9B4128-6429-4187-9C33-F5FBAF395366}" srcOrd="0" destOrd="0" presId="urn:microsoft.com/office/officeart/2005/8/layout/process1"/>
    <dgm:cxn modelId="{4BC942DF-AF84-436C-AD29-3E234AE7AE89}" type="presOf" srcId="{8ACC0AD0-82FE-4829-AF68-5DF51173262B}" destId="{C41D2177-94D2-4414-AE32-731A3B99E7F6}" srcOrd="0" destOrd="0" presId="urn:microsoft.com/office/officeart/2005/8/layout/process1"/>
    <dgm:cxn modelId="{5C5D4B52-7E08-4EF8-89E7-B76AED933898}" type="presParOf" srcId="{B196260C-6EFD-4737-8FE2-0705989E3511}" destId="{2A9B4128-6429-4187-9C33-F5FBAF395366}" srcOrd="0" destOrd="0" presId="urn:microsoft.com/office/officeart/2005/8/layout/process1"/>
    <dgm:cxn modelId="{0391E24F-98C7-4D90-BE66-4B6C36E25319}" type="presParOf" srcId="{B196260C-6EFD-4737-8FE2-0705989E3511}" destId="{C2076DBD-2B3A-4689-8C98-D1BD39DE41B9}" srcOrd="1" destOrd="0" presId="urn:microsoft.com/office/officeart/2005/8/layout/process1"/>
    <dgm:cxn modelId="{7989EA81-48E0-4632-B1C9-880DF2CA250C}" type="presParOf" srcId="{C2076DBD-2B3A-4689-8C98-D1BD39DE41B9}" destId="{F3B9D46D-A263-4FC8-9BDA-BE3FA87D7A7F}" srcOrd="0" destOrd="0" presId="urn:microsoft.com/office/officeart/2005/8/layout/process1"/>
    <dgm:cxn modelId="{5F1988AC-D9F2-4C97-9D36-5416FFB73418}" type="presParOf" srcId="{B196260C-6EFD-4737-8FE2-0705989E3511}" destId="{C41D2177-94D2-4414-AE32-731A3B99E7F6}" srcOrd="2" destOrd="0" presId="urn:microsoft.com/office/officeart/2005/8/layout/process1"/>
    <dgm:cxn modelId="{3308AE74-70F2-4ECA-89B4-2D03C7AC2153}" type="presParOf" srcId="{B196260C-6EFD-4737-8FE2-0705989E3511}" destId="{56A6984F-F37A-4E64-8AFC-73F8E5F87D2B}" srcOrd="3" destOrd="0" presId="urn:microsoft.com/office/officeart/2005/8/layout/process1"/>
    <dgm:cxn modelId="{2762C74E-C746-4C0D-8042-C4DEBCDCEC7B}" type="presParOf" srcId="{56A6984F-F37A-4E64-8AFC-73F8E5F87D2B}" destId="{E2BE7517-5902-492D-94D4-821416105703}" srcOrd="0" destOrd="0" presId="urn:microsoft.com/office/officeart/2005/8/layout/process1"/>
    <dgm:cxn modelId="{4C5CF6CE-208C-4693-8F3D-651C7CB621E5}" type="presParOf" srcId="{B196260C-6EFD-4737-8FE2-0705989E3511}" destId="{6DF57DA4-0079-465A-ABFC-436D0D648DA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0F6418-301F-4124-A8CB-DE2059550BB7}" type="doc">
      <dgm:prSet loTypeId="urn:microsoft.com/office/officeart/2005/8/layout/matrix3" loCatId="matrix" qsTypeId="urn:microsoft.com/office/officeart/2005/8/quickstyle/3d3" qsCatId="3D" csTypeId="urn:microsoft.com/office/officeart/2005/8/colors/colorful2" csCatId="colorful" phldr="1"/>
      <dgm:spPr/>
      <dgm:t>
        <a:bodyPr/>
        <a:lstStyle/>
        <a:p>
          <a:endParaRPr lang="zh-CN" altLang="en-US"/>
        </a:p>
      </dgm:t>
    </dgm:pt>
    <dgm:pt modelId="{0412072E-0C7D-4167-985E-8E68DA5B5E63}">
      <dgm:prSet phldrT="[文本]"/>
      <dgm:spPr/>
      <dgm:t>
        <a:bodyPr/>
        <a:lstStyle/>
        <a:p>
          <a:r>
            <a:rPr lang="en-US" altLang="zh-CN" dirty="0"/>
            <a:t>10</a:t>
          </a:r>
          <a:r>
            <a:rPr lang="zh-CN" altLang="en-US" dirty="0"/>
            <a:t>月</a:t>
          </a:r>
          <a:r>
            <a:rPr lang="en-US" altLang="zh-CN" dirty="0"/>
            <a:t>1</a:t>
          </a:r>
          <a:r>
            <a:rPr lang="zh-CN" altLang="en-US" dirty="0"/>
            <a:t>日前机构提交未完成备案</a:t>
          </a:r>
        </a:p>
      </dgm:t>
    </dgm:pt>
    <dgm:pt modelId="{AFC30977-D12B-4ED8-9941-43B4D836F130}" cxnId="{821997E8-2A4A-4336-821A-3F90AFEE162E}" type="parTrans">
      <dgm:prSet/>
      <dgm:spPr/>
      <dgm:t>
        <a:bodyPr/>
        <a:lstStyle/>
        <a:p>
          <a:endParaRPr lang="zh-CN" altLang="en-US"/>
        </a:p>
      </dgm:t>
    </dgm:pt>
    <dgm:pt modelId="{E7CADDA0-01C5-4345-A4DC-6BDE49E5270E}" cxnId="{821997E8-2A4A-4336-821A-3F90AFEE162E}" type="sibTrans">
      <dgm:prSet/>
      <dgm:spPr/>
      <dgm:t>
        <a:bodyPr/>
        <a:lstStyle/>
        <a:p>
          <a:endParaRPr lang="zh-CN" altLang="en-US"/>
        </a:p>
      </dgm:t>
    </dgm:pt>
    <dgm:pt modelId="{D6E3C78D-DDBD-4100-99A2-5F115DB24965}">
      <dgm:prSet phldrT="[文本]"/>
      <dgm:spPr/>
      <dgm:t>
        <a:bodyPr/>
        <a:lstStyle/>
        <a:p>
          <a:r>
            <a:rPr lang="en-US" altLang="zh-CN" dirty="0"/>
            <a:t>10</a:t>
          </a:r>
          <a:r>
            <a:rPr lang="zh-CN" altLang="en-US" dirty="0"/>
            <a:t>月</a:t>
          </a:r>
          <a:r>
            <a:rPr lang="en-US" altLang="zh-CN" dirty="0"/>
            <a:t>1</a:t>
          </a:r>
          <a:r>
            <a:rPr lang="zh-CN" altLang="en-US" dirty="0"/>
            <a:t>日后机构提交未完成备案</a:t>
          </a:r>
        </a:p>
      </dgm:t>
    </dgm:pt>
    <dgm:pt modelId="{F19B188A-EFAB-417E-A81C-930A7BA05FCC}" cxnId="{BBFF617A-B450-4CD2-8D69-94590B83C3D8}" type="parTrans">
      <dgm:prSet/>
      <dgm:spPr/>
      <dgm:t>
        <a:bodyPr/>
        <a:lstStyle/>
        <a:p>
          <a:endParaRPr lang="zh-CN" altLang="en-US"/>
        </a:p>
      </dgm:t>
    </dgm:pt>
    <dgm:pt modelId="{8539D26C-EEF0-4E2E-8C15-E6192553F701}" cxnId="{BBFF617A-B450-4CD2-8D69-94590B83C3D8}" type="sibTrans">
      <dgm:prSet/>
      <dgm:spPr/>
      <dgm:t>
        <a:bodyPr/>
        <a:lstStyle/>
        <a:p>
          <a:endParaRPr lang="zh-CN" altLang="en-US"/>
        </a:p>
      </dgm:t>
    </dgm:pt>
    <dgm:pt modelId="{E7D4E0CA-3A8E-40F8-815B-02673382F1B7}">
      <dgm:prSet phldrT="[文本]"/>
      <dgm:spPr/>
      <dgm:t>
        <a:bodyPr/>
        <a:lstStyle/>
        <a:p>
          <a:r>
            <a:rPr lang="zh-CN" altLang="en-US" b="1" dirty="0">
              <a:solidFill>
                <a:schemeClr val="tx1"/>
              </a:solidFill>
            </a:rPr>
            <a:t>继续旧流程</a:t>
          </a:r>
        </a:p>
      </dgm:t>
    </dgm:pt>
    <dgm:pt modelId="{77DD03AF-2C9C-4FAD-9699-2BDCCC4813D2}" cxnId="{9331C9C8-7C42-40EF-9265-E85191CFB6F0}" type="parTrans">
      <dgm:prSet/>
      <dgm:spPr/>
      <dgm:t>
        <a:bodyPr/>
        <a:lstStyle/>
        <a:p>
          <a:endParaRPr lang="zh-CN" altLang="en-US"/>
        </a:p>
      </dgm:t>
    </dgm:pt>
    <dgm:pt modelId="{8533E19F-E97A-4B41-8DA2-A1B2BB84192E}" cxnId="{9331C9C8-7C42-40EF-9265-E85191CFB6F0}" type="sibTrans">
      <dgm:prSet/>
      <dgm:spPr/>
      <dgm:t>
        <a:bodyPr/>
        <a:lstStyle/>
        <a:p>
          <a:endParaRPr lang="zh-CN" altLang="en-US"/>
        </a:p>
      </dgm:t>
    </dgm:pt>
    <dgm:pt modelId="{4CF81444-3532-4DE1-9862-B7FA7F856452}">
      <dgm:prSet phldrT="[文本]" custT="1"/>
      <dgm:spPr>
        <a:solidFill>
          <a:srgbClr val="ED7D31">
            <a:hueOff val="-970242"/>
            <a:satOff val="-55951"/>
            <a:lumOff val="5752"/>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99060" tIns="99060" rIns="99060" bIns="99060" numCol="1" spcCol="1270" anchor="ctr" anchorCtr="0"/>
        <a:lstStyle/>
        <a:p>
          <a:r>
            <a:rPr lang="zh-CN" altLang="en-US" sz="2600" b="1" kern="1200" dirty="0">
              <a:solidFill>
                <a:schemeClr val="tx1"/>
              </a:solidFill>
            </a:rPr>
            <a:t>退回</a:t>
          </a:r>
          <a:r>
            <a:rPr lang="zh-CN" altLang="en-US" sz="2600" b="1" kern="1200" dirty="0">
              <a:solidFill>
                <a:schemeClr val="tx1"/>
              </a:solidFill>
              <a:latin typeface="等线"/>
              <a:ea typeface="等线" panose="02010600030101010101" pitchFamily="2" charset="-122"/>
              <a:cs typeface="+mn-cs"/>
            </a:rPr>
            <a:t>补充</a:t>
          </a:r>
          <a:r>
            <a:rPr lang="zh-CN" altLang="en-US" sz="2600" b="1" kern="1200" dirty="0">
              <a:solidFill>
                <a:schemeClr val="tx1"/>
              </a:solidFill>
            </a:rPr>
            <a:t>新流程</a:t>
          </a:r>
        </a:p>
      </dgm:t>
    </dgm:pt>
    <dgm:pt modelId="{CE3BBD9C-D759-4CA6-AE3C-403BEF8610D7}" cxnId="{B92FA489-1BED-4B94-816B-E5C9B6474DA2}" type="parTrans">
      <dgm:prSet/>
      <dgm:spPr/>
      <dgm:t>
        <a:bodyPr/>
        <a:lstStyle/>
        <a:p>
          <a:endParaRPr lang="zh-CN" altLang="en-US"/>
        </a:p>
      </dgm:t>
    </dgm:pt>
    <dgm:pt modelId="{64E15011-6EBF-4009-BB74-358F902059E6}" cxnId="{B92FA489-1BED-4B94-816B-E5C9B6474DA2}" type="sibTrans">
      <dgm:prSet/>
      <dgm:spPr/>
      <dgm:t>
        <a:bodyPr/>
        <a:lstStyle/>
        <a:p>
          <a:endParaRPr lang="zh-CN" altLang="en-US"/>
        </a:p>
      </dgm:t>
    </dgm:pt>
    <dgm:pt modelId="{0F1C134E-3F11-46AD-97B7-FDC0EDB8CF28}" type="pres">
      <dgm:prSet presAssocID="{1E0F6418-301F-4124-A8CB-DE2059550BB7}" presName="matrix" presStyleCnt="0">
        <dgm:presLayoutVars>
          <dgm:chMax val="1"/>
          <dgm:dir/>
          <dgm:resizeHandles val="exact"/>
        </dgm:presLayoutVars>
      </dgm:prSet>
      <dgm:spPr/>
    </dgm:pt>
    <dgm:pt modelId="{7FB30EB9-A24D-4DA9-A645-0261DABD7EC9}" type="pres">
      <dgm:prSet presAssocID="{1E0F6418-301F-4124-A8CB-DE2059550BB7}" presName="diamond" presStyleLbl="bgShp" presStyleIdx="0" presStyleCnt="1"/>
      <dgm:spPr/>
    </dgm:pt>
    <dgm:pt modelId="{6948C6C9-61B3-4989-9AAF-91164A9F298F}" type="pres">
      <dgm:prSet presAssocID="{1E0F6418-301F-4124-A8CB-DE2059550BB7}" presName="quad1" presStyleLbl="node1" presStyleIdx="0" presStyleCnt="4">
        <dgm:presLayoutVars>
          <dgm:chMax val="0"/>
          <dgm:chPref val="0"/>
          <dgm:bulletEnabled val="1"/>
        </dgm:presLayoutVars>
      </dgm:prSet>
      <dgm:spPr/>
    </dgm:pt>
    <dgm:pt modelId="{7BF29C94-F2CD-4806-991D-5837F0BAABB3}" type="pres">
      <dgm:prSet presAssocID="{1E0F6418-301F-4124-A8CB-DE2059550BB7}" presName="quad2" presStyleLbl="node1" presStyleIdx="1" presStyleCnt="4">
        <dgm:presLayoutVars>
          <dgm:chMax val="0"/>
          <dgm:chPref val="0"/>
          <dgm:bulletEnabled val="1"/>
        </dgm:presLayoutVars>
      </dgm:prSet>
      <dgm:spPr/>
    </dgm:pt>
    <dgm:pt modelId="{34BF3E06-B6EB-4426-B5F8-BD0A61FE5B38}" type="pres">
      <dgm:prSet presAssocID="{1E0F6418-301F-4124-A8CB-DE2059550BB7}" presName="quad3" presStyleLbl="node1" presStyleIdx="2" presStyleCnt="4">
        <dgm:presLayoutVars>
          <dgm:chMax val="0"/>
          <dgm:chPref val="0"/>
          <dgm:bulletEnabled val="1"/>
        </dgm:presLayoutVars>
      </dgm:prSet>
      <dgm:spPr/>
    </dgm:pt>
    <dgm:pt modelId="{B2C3A5D7-8141-45C2-AF53-A945A82AD3A9}" type="pres">
      <dgm:prSet presAssocID="{1E0F6418-301F-4124-A8CB-DE2059550BB7}" presName="quad4" presStyleLbl="node1" presStyleIdx="3" presStyleCnt="4">
        <dgm:presLayoutVars>
          <dgm:chMax val="0"/>
          <dgm:chPref val="0"/>
          <dgm:bulletEnabled val="1"/>
        </dgm:presLayoutVars>
      </dgm:prSet>
      <dgm:spPr>
        <a:xfrm>
          <a:off x="4111299" y="2740210"/>
          <a:ext cx="2075110" cy="2075110"/>
        </a:xfrm>
        <a:prstGeom prst="roundRect">
          <a:avLst/>
        </a:prstGeom>
      </dgm:spPr>
    </dgm:pt>
  </dgm:ptLst>
  <dgm:cxnLst>
    <dgm:cxn modelId="{3293F521-506C-4475-BDCA-D271A050DA93}" type="presOf" srcId="{D6E3C78D-DDBD-4100-99A2-5F115DB24965}" destId="{7BF29C94-F2CD-4806-991D-5837F0BAABB3}" srcOrd="0" destOrd="0" presId="urn:microsoft.com/office/officeart/2005/8/layout/matrix3"/>
    <dgm:cxn modelId="{85A1BD46-8BD3-4B31-A292-35A837ACA25E}" type="presOf" srcId="{0412072E-0C7D-4167-985E-8E68DA5B5E63}" destId="{6948C6C9-61B3-4989-9AAF-91164A9F298F}" srcOrd="0" destOrd="0" presId="urn:microsoft.com/office/officeart/2005/8/layout/matrix3"/>
    <dgm:cxn modelId="{BBFF617A-B450-4CD2-8D69-94590B83C3D8}" srcId="{1E0F6418-301F-4124-A8CB-DE2059550BB7}" destId="{D6E3C78D-DDBD-4100-99A2-5F115DB24965}" srcOrd="1" destOrd="0" parTransId="{F19B188A-EFAB-417E-A81C-930A7BA05FCC}" sibTransId="{8539D26C-EEF0-4E2E-8C15-E6192553F701}"/>
    <dgm:cxn modelId="{50524985-857C-4413-BF86-7DF51682DE92}" type="presOf" srcId="{4CF81444-3532-4DE1-9862-B7FA7F856452}" destId="{B2C3A5D7-8141-45C2-AF53-A945A82AD3A9}" srcOrd="0" destOrd="0" presId="urn:microsoft.com/office/officeart/2005/8/layout/matrix3"/>
    <dgm:cxn modelId="{B92FA489-1BED-4B94-816B-E5C9B6474DA2}" srcId="{1E0F6418-301F-4124-A8CB-DE2059550BB7}" destId="{4CF81444-3532-4DE1-9862-B7FA7F856452}" srcOrd="3" destOrd="0" parTransId="{CE3BBD9C-D759-4CA6-AE3C-403BEF8610D7}" sibTransId="{64E15011-6EBF-4009-BB74-358F902059E6}"/>
    <dgm:cxn modelId="{C2E8C5A5-FF10-4A33-9521-9DF59491141D}" type="presOf" srcId="{E7D4E0CA-3A8E-40F8-815B-02673382F1B7}" destId="{34BF3E06-B6EB-4426-B5F8-BD0A61FE5B38}" srcOrd="0" destOrd="0" presId="urn:microsoft.com/office/officeart/2005/8/layout/matrix3"/>
    <dgm:cxn modelId="{FA7F0DAE-65FC-472D-A5AA-98896D4C414D}" type="presOf" srcId="{1E0F6418-301F-4124-A8CB-DE2059550BB7}" destId="{0F1C134E-3F11-46AD-97B7-FDC0EDB8CF28}" srcOrd="0" destOrd="0" presId="urn:microsoft.com/office/officeart/2005/8/layout/matrix3"/>
    <dgm:cxn modelId="{9331C9C8-7C42-40EF-9265-E85191CFB6F0}" srcId="{1E0F6418-301F-4124-A8CB-DE2059550BB7}" destId="{E7D4E0CA-3A8E-40F8-815B-02673382F1B7}" srcOrd="2" destOrd="0" parTransId="{77DD03AF-2C9C-4FAD-9699-2BDCCC4813D2}" sibTransId="{8533E19F-E97A-4B41-8DA2-A1B2BB84192E}"/>
    <dgm:cxn modelId="{821997E8-2A4A-4336-821A-3F90AFEE162E}" srcId="{1E0F6418-301F-4124-A8CB-DE2059550BB7}" destId="{0412072E-0C7D-4167-985E-8E68DA5B5E63}" srcOrd="0" destOrd="0" parTransId="{AFC30977-D12B-4ED8-9941-43B4D836F130}" sibTransId="{E7CADDA0-01C5-4345-A4DC-6BDE49E5270E}"/>
    <dgm:cxn modelId="{DD03F361-F58B-4FB1-9574-641ED34E4D96}" type="presParOf" srcId="{0F1C134E-3F11-46AD-97B7-FDC0EDB8CF28}" destId="{7FB30EB9-A24D-4DA9-A645-0261DABD7EC9}" srcOrd="0" destOrd="0" presId="urn:microsoft.com/office/officeart/2005/8/layout/matrix3"/>
    <dgm:cxn modelId="{C28C254B-1974-420A-B2FE-B65D12390E7F}" type="presParOf" srcId="{0F1C134E-3F11-46AD-97B7-FDC0EDB8CF28}" destId="{6948C6C9-61B3-4989-9AAF-91164A9F298F}" srcOrd="1" destOrd="0" presId="urn:microsoft.com/office/officeart/2005/8/layout/matrix3"/>
    <dgm:cxn modelId="{B4A86C43-4820-4021-839D-17581FA9DD34}" type="presParOf" srcId="{0F1C134E-3F11-46AD-97B7-FDC0EDB8CF28}" destId="{7BF29C94-F2CD-4806-991D-5837F0BAABB3}" srcOrd="2" destOrd="0" presId="urn:microsoft.com/office/officeart/2005/8/layout/matrix3"/>
    <dgm:cxn modelId="{20D6A837-A71A-4ADF-AB57-C06476F666F0}" type="presParOf" srcId="{0F1C134E-3F11-46AD-97B7-FDC0EDB8CF28}" destId="{34BF3E06-B6EB-4426-B5F8-BD0A61FE5B38}" srcOrd="3" destOrd="0" presId="urn:microsoft.com/office/officeart/2005/8/layout/matrix3"/>
    <dgm:cxn modelId="{33B0DC8C-016A-4B7A-A43F-2DC03415A7BD}" type="presParOf" srcId="{0F1C134E-3F11-46AD-97B7-FDC0EDB8CF28}" destId="{B2C3A5D7-8141-45C2-AF53-A945A82AD3A9}" srcOrd="4" destOrd="0" presId="urn:microsoft.com/office/officeart/2005/8/layout/matrix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AD3B3-E4CD-439B-AC2A-132B179C9D8D}">
      <dsp:nvSpPr>
        <dsp:cNvPr id="0" name=""/>
        <dsp:cNvSpPr/>
      </dsp:nvSpPr>
      <dsp:spPr>
        <a:xfrm>
          <a:off x="5351717" y="555309"/>
          <a:ext cx="4730777" cy="753691"/>
        </a:xfrm>
        <a:custGeom>
          <a:avLst/>
          <a:gdLst/>
          <a:ahLst/>
          <a:cxnLst/>
          <a:rect l="0" t="0" r="0" b="0"/>
          <a:pathLst>
            <a:path>
              <a:moveTo>
                <a:pt x="0" y="0"/>
              </a:moveTo>
              <a:lnTo>
                <a:pt x="0" y="607683"/>
              </a:lnTo>
              <a:lnTo>
                <a:pt x="4730777" y="607683"/>
              </a:lnTo>
              <a:lnTo>
                <a:pt x="4730777" y="753691"/>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48B22F4-1F85-4133-B793-1B6D5F27E0C6}">
      <dsp:nvSpPr>
        <dsp:cNvPr id="0" name=""/>
        <dsp:cNvSpPr/>
      </dsp:nvSpPr>
      <dsp:spPr>
        <a:xfrm>
          <a:off x="5351717" y="555309"/>
          <a:ext cx="2930498" cy="755593"/>
        </a:xfrm>
        <a:custGeom>
          <a:avLst/>
          <a:gdLst/>
          <a:ahLst/>
          <a:cxnLst/>
          <a:rect l="0" t="0" r="0" b="0"/>
          <a:pathLst>
            <a:path>
              <a:moveTo>
                <a:pt x="0" y="0"/>
              </a:moveTo>
              <a:lnTo>
                <a:pt x="0" y="609584"/>
              </a:lnTo>
              <a:lnTo>
                <a:pt x="2930498" y="609584"/>
              </a:lnTo>
              <a:lnTo>
                <a:pt x="2930498" y="755593"/>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DDE9928-F810-4FE1-89F1-17CEE9D22035}">
      <dsp:nvSpPr>
        <dsp:cNvPr id="0" name=""/>
        <dsp:cNvSpPr/>
      </dsp:nvSpPr>
      <dsp:spPr>
        <a:xfrm>
          <a:off x="5351717" y="555309"/>
          <a:ext cx="1053557" cy="755593"/>
        </a:xfrm>
        <a:custGeom>
          <a:avLst/>
          <a:gdLst/>
          <a:ahLst/>
          <a:cxnLst/>
          <a:rect l="0" t="0" r="0" b="0"/>
          <a:pathLst>
            <a:path>
              <a:moveTo>
                <a:pt x="0" y="0"/>
              </a:moveTo>
              <a:lnTo>
                <a:pt x="0" y="609584"/>
              </a:lnTo>
              <a:lnTo>
                <a:pt x="1053557" y="609584"/>
              </a:lnTo>
              <a:lnTo>
                <a:pt x="1053557" y="755593"/>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669908D-B0AE-4006-BA58-13AC4020DA40}">
      <dsp:nvSpPr>
        <dsp:cNvPr id="0" name=""/>
        <dsp:cNvSpPr/>
      </dsp:nvSpPr>
      <dsp:spPr>
        <a:xfrm>
          <a:off x="4528334" y="555309"/>
          <a:ext cx="823383" cy="755593"/>
        </a:xfrm>
        <a:custGeom>
          <a:avLst/>
          <a:gdLst/>
          <a:ahLst/>
          <a:cxnLst/>
          <a:rect l="0" t="0" r="0" b="0"/>
          <a:pathLst>
            <a:path>
              <a:moveTo>
                <a:pt x="823383" y="0"/>
              </a:moveTo>
              <a:lnTo>
                <a:pt x="823383" y="609584"/>
              </a:lnTo>
              <a:lnTo>
                <a:pt x="0" y="609584"/>
              </a:lnTo>
              <a:lnTo>
                <a:pt x="0" y="755593"/>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F069390-9E7E-4D22-8DF0-4459F2B10715}">
      <dsp:nvSpPr>
        <dsp:cNvPr id="0" name=""/>
        <dsp:cNvSpPr/>
      </dsp:nvSpPr>
      <dsp:spPr>
        <a:xfrm>
          <a:off x="2605673" y="2694887"/>
          <a:ext cx="91440" cy="534837"/>
        </a:xfrm>
        <a:custGeom>
          <a:avLst/>
          <a:gdLst/>
          <a:ahLst/>
          <a:cxnLst/>
          <a:rect l="0" t="0" r="0" b="0"/>
          <a:pathLst>
            <a:path>
              <a:moveTo>
                <a:pt x="45720" y="0"/>
              </a:moveTo>
              <a:lnTo>
                <a:pt x="45720" y="388828"/>
              </a:lnTo>
              <a:lnTo>
                <a:pt x="47059" y="388828"/>
              </a:lnTo>
              <a:lnTo>
                <a:pt x="47059" y="534837"/>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D80FF73-E2D2-426A-BC7B-40C02AE35630}">
      <dsp:nvSpPr>
        <dsp:cNvPr id="0" name=""/>
        <dsp:cNvSpPr/>
      </dsp:nvSpPr>
      <dsp:spPr>
        <a:xfrm>
          <a:off x="2651393" y="555309"/>
          <a:ext cx="2700323" cy="755593"/>
        </a:xfrm>
        <a:custGeom>
          <a:avLst/>
          <a:gdLst/>
          <a:ahLst/>
          <a:cxnLst/>
          <a:rect l="0" t="0" r="0" b="0"/>
          <a:pathLst>
            <a:path>
              <a:moveTo>
                <a:pt x="2700323" y="0"/>
              </a:moveTo>
              <a:lnTo>
                <a:pt x="2700323" y="609584"/>
              </a:lnTo>
              <a:lnTo>
                <a:pt x="0" y="609584"/>
              </a:lnTo>
              <a:lnTo>
                <a:pt x="0" y="755593"/>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2C4D3B4-CDEA-41FC-9AD7-255A0C38CBC1}">
      <dsp:nvSpPr>
        <dsp:cNvPr id="0" name=""/>
        <dsp:cNvSpPr/>
      </dsp:nvSpPr>
      <dsp:spPr>
        <a:xfrm>
          <a:off x="774453" y="555309"/>
          <a:ext cx="4577264" cy="755593"/>
        </a:xfrm>
        <a:custGeom>
          <a:avLst/>
          <a:gdLst/>
          <a:ahLst/>
          <a:cxnLst/>
          <a:rect l="0" t="0" r="0" b="0"/>
          <a:pathLst>
            <a:path>
              <a:moveTo>
                <a:pt x="4577264" y="0"/>
              </a:moveTo>
              <a:lnTo>
                <a:pt x="4577264" y="609584"/>
              </a:lnTo>
              <a:lnTo>
                <a:pt x="0" y="609584"/>
              </a:lnTo>
              <a:lnTo>
                <a:pt x="0" y="755593"/>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425C93-3501-4317-9AD4-2C3304172513}">
      <dsp:nvSpPr>
        <dsp:cNvPr id="0" name=""/>
        <dsp:cNvSpPr/>
      </dsp:nvSpPr>
      <dsp:spPr>
        <a:xfrm>
          <a:off x="3750756" y="-166366"/>
          <a:ext cx="3201922" cy="721676"/>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0C8155A-9C3D-4F12-B707-643F3E3608B9}">
      <dsp:nvSpPr>
        <dsp:cNvPr id="0" name=""/>
        <dsp:cNvSpPr/>
      </dsp:nvSpPr>
      <dsp:spPr>
        <a:xfrm>
          <a:off x="3925879" y="0"/>
          <a:ext cx="3201922" cy="721676"/>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accent1">
                  <a:lumMod val="50000"/>
                </a:schemeClr>
              </a:solidFill>
            </a:rPr>
            <a:t>国家卫生健康委员会</a:t>
          </a:r>
        </a:p>
      </dsp:txBody>
      <dsp:txXfrm>
        <a:off x="3947016" y="21137"/>
        <a:ext cx="3159648" cy="679402"/>
      </dsp:txXfrm>
    </dsp:sp>
    <dsp:sp modelId="{0A6616E8-3D53-4903-8E2D-984BBD0C5213}">
      <dsp:nvSpPr>
        <dsp:cNvPr id="0" name=""/>
        <dsp:cNvSpPr/>
      </dsp:nvSpPr>
      <dsp:spPr>
        <a:xfrm>
          <a:off x="11105" y="1310903"/>
          <a:ext cx="1526694" cy="138398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8D1CAD2-6A26-4952-947A-7FBEC2123845}">
      <dsp:nvSpPr>
        <dsp:cNvPr id="0" name=""/>
        <dsp:cNvSpPr/>
      </dsp:nvSpPr>
      <dsp:spPr>
        <a:xfrm>
          <a:off x="186228" y="1477269"/>
          <a:ext cx="1526694" cy="1383983"/>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机关、机构与人员信息管理</a:t>
          </a:r>
        </a:p>
      </dsp:txBody>
      <dsp:txXfrm>
        <a:off x="226763" y="1517804"/>
        <a:ext cx="1445624" cy="1302913"/>
      </dsp:txXfrm>
    </dsp:sp>
    <dsp:sp modelId="{DC6F342A-2682-40E6-B6A6-0D6A7A24A740}">
      <dsp:nvSpPr>
        <dsp:cNvPr id="0" name=""/>
        <dsp:cNvSpPr/>
      </dsp:nvSpPr>
      <dsp:spPr>
        <a:xfrm>
          <a:off x="1888046" y="1310903"/>
          <a:ext cx="1526694" cy="138398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D218D60-E1B2-48E6-8E4E-661FC9095904}">
      <dsp:nvSpPr>
        <dsp:cNvPr id="0" name=""/>
        <dsp:cNvSpPr/>
      </dsp:nvSpPr>
      <dsp:spPr>
        <a:xfrm>
          <a:off x="2063169" y="1477269"/>
          <a:ext cx="1526694" cy="1383983"/>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rgbClr val="C00000"/>
              </a:solidFill>
            </a:rPr>
            <a:t>国家专业机构</a:t>
          </a:r>
          <a:r>
            <a:rPr lang="en-US" altLang="zh-CN" sz="1800" b="1" kern="1200" dirty="0">
              <a:solidFill>
                <a:srgbClr val="C00000"/>
              </a:solidFill>
            </a:rPr>
            <a:t>/</a:t>
          </a:r>
          <a:r>
            <a:rPr lang="zh-CN" altLang="en-US" sz="1800" b="1" kern="1200" dirty="0">
              <a:solidFill>
                <a:srgbClr val="C00000"/>
              </a:solidFill>
            </a:rPr>
            <a:t>专业委员会设置与管理</a:t>
          </a:r>
        </a:p>
      </dsp:txBody>
      <dsp:txXfrm>
        <a:off x="2103704" y="1517804"/>
        <a:ext cx="1445624" cy="1302913"/>
      </dsp:txXfrm>
    </dsp:sp>
    <dsp:sp modelId="{4FA0D3E9-D10A-4D42-B21D-6399E4285AFD}">
      <dsp:nvSpPr>
        <dsp:cNvPr id="0" name=""/>
        <dsp:cNvSpPr/>
      </dsp:nvSpPr>
      <dsp:spPr>
        <a:xfrm>
          <a:off x="1710844" y="3229724"/>
          <a:ext cx="1883777" cy="931790"/>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0F8E10C-8740-44B4-AF72-7E481D08F272}">
      <dsp:nvSpPr>
        <dsp:cNvPr id="0" name=""/>
        <dsp:cNvSpPr/>
      </dsp:nvSpPr>
      <dsp:spPr>
        <a:xfrm>
          <a:off x="1885967" y="3396091"/>
          <a:ext cx="1883777" cy="931790"/>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对全国研究者发起的临床研究开展技术监管</a:t>
          </a:r>
        </a:p>
      </dsp:txBody>
      <dsp:txXfrm>
        <a:off x="1913258" y="3423382"/>
        <a:ext cx="1829195" cy="877208"/>
      </dsp:txXfrm>
    </dsp:sp>
    <dsp:sp modelId="{A7F2416C-5546-44DC-AD55-0E336C991088}">
      <dsp:nvSpPr>
        <dsp:cNvPr id="0" name=""/>
        <dsp:cNvSpPr/>
      </dsp:nvSpPr>
      <dsp:spPr>
        <a:xfrm>
          <a:off x="3764987" y="1310903"/>
          <a:ext cx="1526694" cy="138398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B8DB09F-2EBB-45B3-AFF0-47BC5FB42242}">
      <dsp:nvSpPr>
        <dsp:cNvPr id="0" name=""/>
        <dsp:cNvSpPr/>
      </dsp:nvSpPr>
      <dsp:spPr>
        <a:xfrm>
          <a:off x="3940109" y="1477269"/>
          <a:ext cx="1526694" cy="1383983"/>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伦理委员会备案监管复核</a:t>
          </a:r>
        </a:p>
      </dsp:txBody>
      <dsp:txXfrm>
        <a:off x="3980644" y="1517804"/>
        <a:ext cx="1445624" cy="1302913"/>
      </dsp:txXfrm>
    </dsp:sp>
    <dsp:sp modelId="{1FF4C5B6-FC3E-4FAF-9E7D-7C2C2798F564}">
      <dsp:nvSpPr>
        <dsp:cNvPr id="0" name=""/>
        <dsp:cNvSpPr/>
      </dsp:nvSpPr>
      <dsp:spPr>
        <a:xfrm>
          <a:off x="5641927" y="1310903"/>
          <a:ext cx="1526694" cy="138398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A1B977A-BF44-4ED8-8CE4-825DF0FEADEE}">
      <dsp:nvSpPr>
        <dsp:cNvPr id="0" name=""/>
        <dsp:cNvSpPr/>
      </dsp:nvSpPr>
      <dsp:spPr>
        <a:xfrm>
          <a:off x="5817050" y="1477269"/>
          <a:ext cx="1526694" cy="1383983"/>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全国干细胞、体细胞研究机构备案信息审查</a:t>
          </a:r>
        </a:p>
      </dsp:txBody>
      <dsp:txXfrm>
        <a:off x="5857585" y="1517804"/>
        <a:ext cx="1445624" cy="1302913"/>
      </dsp:txXfrm>
    </dsp:sp>
    <dsp:sp modelId="{35F0A8DE-EF92-43B5-8388-63C602A9B2E6}">
      <dsp:nvSpPr>
        <dsp:cNvPr id="0" name=""/>
        <dsp:cNvSpPr/>
      </dsp:nvSpPr>
      <dsp:spPr>
        <a:xfrm>
          <a:off x="7518868" y="1310903"/>
          <a:ext cx="1526694" cy="138398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6BABC46-B58E-4BAC-B5D9-BAF81027FD2D}">
      <dsp:nvSpPr>
        <dsp:cNvPr id="0" name=""/>
        <dsp:cNvSpPr/>
      </dsp:nvSpPr>
      <dsp:spPr>
        <a:xfrm>
          <a:off x="7693991" y="1477269"/>
          <a:ext cx="1526694" cy="1383983"/>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全国研究项目监管复核</a:t>
          </a:r>
        </a:p>
      </dsp:txBody>
      <dsp:txXfrm>
        <a:off x="7734526" y="1517804"/>
        <a:ext cx="1445624" cy="1302913"/>
      </dsp:txXfrm>
    </dsp:sp>
    <dsp:sp modelId="{57A75439-AB90-46D3-B3AD-1AA2481A5DBF}">
      <dsp:nvSpPr>
        <dsp:cNvPr id="0" name=""/>
        <dsp:cNvSpPr/>
      </dsp:nvSpPr>
      <dsp:spPr>
        <a:xfrm>
          <a:off x="9319147" y="1309001"/>
          <a:ext cx="1526694" cy="138398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01FA81C-FFC5-4623-BD8D-334F6888CAD7}">
      <dsp:nvSpPr>
        <dsp:cNvPr id="0" name=""/>
        <dsp:cNvSpPr/>
      </dsp:nvSpPr>
      <dsp:spPr>
        <a:xfrm>
          <a:off x="9494270" y="1475368"/>
          <a:ext cx="1526694" cy="1383983"/>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信息统计、分析与查询</a:t>
          </a:r>
        </a:p>
      </dsp:txBody>
      <dsp:txXfrm>
        <a:off x="9534805" y="1515903"/>
        <a:ext cx="1445624" cy="1302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08D7F-A94A-4813-8DE2-DD64EDE07DB2}">
      <dsp:nvSpPr>
        <dsp:cNvPr id="0" name=""/>
        <dsp:cNvSpPr/>
      </dsp:nvSpPr>
      <dsp:spPr>
        <a:xfrm>
          <a:off x="10065864" y="1874316"/>
          <a:ext cx="91440" cy="726202"/>
        </a:xfrm>
        <a:custGeom>
          <a:avLst/>
          <a:gdLst/>
          <a:ahLst/>
          <a:cxnLst/>
          <a:rect l="0" t="0" r="0" b="0"/>
          <a:pathLst>
            <a:path>
              <a:moveTo>
                <a:pt x="50019" y="0"/>
              </a:moveTo>
              <a:lnTo>
                <a:pt x="50019" y="627375"/>
              </a:lnTo>
              <a:lnTo>
                <a:pt x="45720" y="627375"/>
              </a:lnTo>
              <a:lnTo>
                <a:pt x="45720" y="72620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D3A1BDA-4810-4073-A4DC-58106FA1322F}">
      <dsp:nvSpPr>
        <dsp:cNvPr id="0" name=""/>
        <dsp:cNvSpPr/>
      </dsp:nvSpPr>
      <dsp:spPr>
        <a:xfrm>
          <a:off x="5448843" y="550102"/>
          <a:ext cx="4667040" cy="618154"/>
        </a:xfrm>
        <a:custGeom>
          <a:avLst/>
          <a:gdLst/>
          <a:ahLst/>
          <a:cxnLst/>
          <a:rect l="0" t="0" r="0" b="0"/>
          <a:pathLst>
            <a:path>
              <a:moveTo>
                <a:pt x="0" y="0"/>
              </a:moveTo>
              <a:lnTo>
                <a:pt x="0" y="519327"/>
              </a:lnTo>
              <a:lnTo>
                <a:pt x="4667040" y="519327"/>
              </a:lnTo>
              <a:lnTo>
                <a:pt x="4667040" y="6181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075E711-61A6-422B-B6CE-CE305402BAAA}">
      <dsp:nvSpPr>
        <dsp:cNvPr id="0" name=""/>
        <dsp:cNvSpPr/>
      </dsp:nvSpPr>
      <dsp:spPr>
        <a:xfrm>
          <a:off x="7353460" y="1863545"/>
          <a:ext cx="1373442" cy="695434"/>
        </a:xfrm>
        <a:custGeom>
          <a:avLst/>
          <a:gdLst/>
          <a:ahLst/>
          <a:cxnLst/>
          <a:rect l="0" t="0" r="0" b="0"/>
          <a:pathLst>
            <a:path>
              <a:moveTo>
                <a:pt x="0" y="0"/>
              </a:moveTo>
              <a:lnTo>
                <a:pt x="0" y="596607"/>
              </a:lnTo>
              <a:lnTo>
                <a:pt x="1373442" y="596607"/>
              </a:lnTo>
              <a:lnTo>
                <a:pt x="1373442" y="69543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F42364C-BDD8-4638-8337-0FDBD13F6BEA}">
      <dsp:nvSpPr>
        <dsp:cNvPr id="0" name=""/>
        <dsp:cNvSpPr/>
      </dsp:nvSpPr>
      <dsp:spPr>
        <a:xfrm>
          <a:off x="7353460" y="1863545"/>
          <a:ext cx="322193" cy="691661"/>
        </a:xfrm>
        <a:custGeom>
          <a:avLst/>
          <a:gdLst/>
          <a:ahLst/>
          <a:cxnLst/>
          <a:rect l="0" t="0" r="0" b="0"/>
          <a:pathLst>
            <a:path>
              <a:moveTo>
                <a:pt x="0" y="0"/>
              </a:moveTo>
              <a:lnTo>
                <a:pt x="0" y="592833"/>
              </a:lnTo>
              <a:lnTo>
                <a:pt x="322193" y="592833"/>
              </a:lnTo>
              <a:lnTo>
                <a:pt x="322193" y="69166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FBC7475-E3A9-431F-A1CF-F12740809E6D}">
      <dsp:nvSpPr>
        <dsp:cNvPr id="0" name=""/>
        <dsp:cNvSpPr/>
      </dsp:nvSpPr>
      <dsp:spPr>
        <a:xfrm>
          <a:off x="5448843" y="550102"/>
          <a:ext cx="1904616" cy="617375"/>
        </a:xfrm>
        <a:custGeom>
          <a:avLst/>
          <a:gdLst/>
          <a:ahLst/>
          <a:cxnLst/>
          <a:rect l="0" t="0" r="0" b="0"/>
          <a:pathLst>
            <a:path>
              <a:moveTo>
                <a:pt x="0" y="0"/>
              </a:moveTo>
              <a:lnTo>
                <a:pt x="0" y="518548"/>
              </a:lnTo>
              <a:lnTo>
                <a:pt x="1904616" y="518548"/>
              </a:lnTo>
              <a:lnTo>
                <a:pt x="1904616" y="61737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6E5028F-0151-441C-AB92-5B23B5459C6B}">
      <dsp:nvSpPr>
        <dsp:cNvPr id="0" name=""/>
        <dsp:cNvSpPr/>
      </dsp:nvSpPr>
      <dsp:spPr>
        <a:xfrm>
          <a:off x="5603818" y="3124997"/>
          <a:ext cx="1413267" cy="509665"/>
        </a:xfrm>
        <a:custGeom>
          <a:avLst/>
          <a:gdLst/>
          <a:ahLst/>
          <a:cxnLst/>
          <a:rect l="0" t="0" r="0" b="0"/>
          <a:pathLst>
            <a:path>
              <a:moveTo>
                <a:pt x="0" y="0"/>
              </a:moveTo>
              <a:lnTo>
                <a:pt x="0" y="410838"/>
              </a:lnTo>
              <a:lnTo>
                <a:pt x="1413267" y="410838"/>
              </a:lnTo>
              <a:lnTo>
                <a:pt x="1413267" y="5096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A74739-F36B-4FD6-BDA5-6651E2B2129F}">
      <dsp:nvSpPr>
        <dsp:cNvPr id="0" name=""/>
        <dsp:cNvSpPr/>
      </dsp:nvSpPr>
      <dsp:spPr>
        <a:xfrm>
          <a:off x="5558098" y="3124997"/>
          <a:ext cx="91440" cy="557186"/>
        </a:xfrm>
        <a:custGeom>
          <a:avLst/>
          <a:gdLst/>
          <a:ahLst/>
          <a:cxnLst/>
          <a:rect l="0" t="0" r="0" b="0"/>
          <a:pathLst>
            <a:path>
              <a:moveTo>
                <a:pt x="45720" y="0"/>
              </a:moveTo>
              <a:lnTo>
                <a:pt x="45720" y="458359"/>
              </a:lnTo>
              <a:lnTo>
                <a:pt x="89154" y="458359"/>
              </a:lnTo>
              <a:lnTo>
                <a:pt x="89154" y="557186"/>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88EF4A8-72F3-4487-8DA3-F3B059B5E167}">
      <dsp:nvSpPr>
        <dsp:cNvPr id="0" name=""/>
        <dsp:cNvSpPr/>
      </dsp:nvSpPr>
      <dsp:spPr>
        <a:xfrm>
          <a:off x="4430362" y="3124997"/>
          <a:ext cx="1173456" cy="511664"/>
        </a:xfrm>
        <a:custGeom>
          <a:avLst/>
          <a:gdLst/>
          <a:ahLst/>
          <a:cxnLst/>
          <a:rect l="0" t="0" r="0" b="0"/>
          <a:pathLst>
            <a:path>
              <a:moveTo>
                <a:pt x="1173456" y="0"/>
              </a:moveTo>
              <a:lnTo>
                <a:pt x="1173456" y="412837"/>
              </a:lnTo>
              <a:lnTo>
                <a:pt x="0" y="412837"/>
              </a:lnTo>
              <a:lnTo>
                <a:pt x="0" y="511664"/>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CF7F4E7-9B68-4B44-953E-4FA874679975}">
      <dsp:nvSpPr>
        <dsp:cNvPr id="0" name=""/>
        <dsp:cNvSpPr/>
      </dsp:nvSpPr>
      <dsp:spPr>
        <a:xfrm>
          <a:off x="2005791" y="1842471"/>
          <a:ext cx="3598027" cy="644052"/>
        </a:xfrm>
        <a:custGeom>
          <a:avLst/>
          <a:gdLst/>
          <a:ahLst/>
          <a:cxnLst/>
          <a:rect l="0" t="0" r="0" b="0"/>
          <a:pathLst>
            <a:path>
              <a:moveTo>
                <a:pt x="0" y="0"/>
              </a:moveTo>
              <a:lnTo>
                <a:pt x="0" y="545225"/>
              </a:lnTo>
              <a:lnTo>
                <a:pt x="3598027" y="545225"/>
              </a:lnTo>
              <a:lnTo>
                <a:pt x="3598027" y="64405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4A525A-994F-42E7-B303-D87CDF8BD38A}">
      <dsp:nvSpPr>
        <dsp:cNvPr id="0" name=""/>
        <dsp:cNvSpPr/>
      </dsp:nvSpPr>
      <dsp:spPr>
        <a:xfrm>
          <a:off x="2005791" y="1842471"/>
          <a:ext cx="2028344" cy="644052"/>
        </a:xfrm>
        <a:custGeom>
          <a:avLst/>
          <a:gdLst/>
          <a:ahLst/>
          <a:cxnLst/>
          <a:rect l="0" t="0" r="0" b="0"/>
          <a:pathLst>
            <a:path>
              <a:moveTo>
                <a:pt x="0" y="0"/>
              </a:moveTo>
              <a:lnTo>
                <a:pt x="0" y="545225"/>
              </a:lnTo>
              <a:lnTo>
                <a:pt x="2028344" y="545225"/>
              </a:lnTo>
              <a:lnTo>
                <a:pt x="2028344" y="64405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A49CE2F-7C3C-48B2-B771-A12F2AE150B4}">
      <dsp:nvSpPr>
        <dsp:cNvPr id="0" name=""/>
        <dsp:cNvSpPr/>
      </dsp:nvSpPr>
      <dsp:spPr>
        <a:xfrm>
          <a:off x="2840361" y="3188938"/>
          <a:ext cx="384289" cy="621553"/>
        </a:xfrm>
        <a:custGeom>
          <a:avLst/>
          <a:gdLst/>
          <a:ahLst/>
          <a:cxnLst/>
          <a:rect l="0" t="0" r="0" b="0"/>
          <a:pathLst>
            <a:path>
              <a:moveTo>
                <a:pt x="0" y="0"/>
              </a:moveTo>
              <a:lnTo>
                <a:pt x="0" y="522726"/>
              </a:lnTo>
              <a:lnTo>
                <a:pt x="384289" y="522726"/>
              </a:lnTo>
              <a:lnTo>
                <a:pt x="384289" y="621553"/>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B03895-7D8E-45D0-B641-9E976BE39E5F}">
      <dsp:nvSpPr>
        <dsp:cNvPr id="0" name=""/>
        <dsp:cNvSpPr/>
      </dsp:nvSpPr>
      <dsp:spPr>
        <a:xfrm>
          <a:off x="2384522" y="3188938"/>
          <a:ext cx="455839" cy="630563"/>
        </a:xfrm>
        <a:custGeom>
          <a:avLst/>
          <a:gdLst/>
          <a:ahLst/>
          <a:cxnLst/>
          <a:rect l="0" t="0" r="0" b="0"/>
          <a:pathLst>
            <a:path>
              <a:moveTo>
                <a:pt x="455839" y="0"/>
              </a:moveTo>
              <a:lnTo>
                <a:pt x="455839" y="531735"/>
              </a:lnTo>
              <a:lnTo>
                <a:pt x="0" y="531735"/>
              </a:lnTo>
              <a:lnTo>
                <a:pt x="0" y="630563"/>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FCC4B2F-0611-4600-BAEE-B7CCA8ABB266}">
      <dsp:nvSpPr>
        <dsp:cNvPr id="0" name=""/>
        <dsp:cNvSpPr/>
      </dsp:nvSpPr>
      <dsp:spPr>
        <a:xfrm>
          <a:off x="2005791" y="1842471"/>
          <a:ext cx="834570" cy="636979"/>
        </a:xfrm>
        <a:custGeom>
          <a:avLst/>
          <a:gdLst/>
          <a:ahLst/>
          <a:cxnLst/>
          <a:rect l="0" t="0" r="0" b="0"/>
          <a:pathLst>
            <a:path>
              <a:moveTo>
                <a:pt x="0" y="0"/>
              </a:moveTo>
              <a:lnTo>
                <a:pt x="0" y="538152"/>
              </a:lnTo>
              <a:lnTo>
                <a:pt x="834570" y="538152"/>
              </a:lnTo>
              <a:lnTo>
                <a:pt x="834570" y="636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B530DC-032E-4824-A0C6-91208F4F4F11}">
      <dsp:nvSpPr>
        <dsp:cNvPr id="0" name=""/>
        <dsp:cNvSpPr/>
      </dsp:nvSpPr>
      <dsp:spPr>
        <a:xfrm>
          <a:off x="1779111" y="1842471"/>
          <a:ext cx="226679" cy="636979"/>
        </a:xfrm>
        <a:custGeom>
          <a:avLst/>
          <a:gdLst/>
          <a:ahLst/>
          <a:cxnLst/>
          <a:rect l="0" t="0" r="0" b="0"/>
          <a:pathLst>
            <a:path>
              <a:moveTo>
                <a:pt x="226679" y="0"/>
              </a:moveTo>
              <a:lnTo>
                <a:pt x="226679" y="538152"/>
              </a:lnTo>
              <a:lnTo>
                <a:pt x="0" y="538152"/>
              </a:lnTo>
              <a:lnTo>
                <a:pt x="0" y="636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712ADD-D485-4AE5-BF6C-30FB90FD37B3}">
      <dsp:nvSpPr>
        <dsp:cNvPr id="0" name=""/>
        <dsp:cNvSpPr/>
      </dsp:nvSpPr>
      <dsp:spPr>
        <a:xfrm>
          <a:off x="605975" y="3227375"/>
          <a:ext cx="460832" cy="654543"/>
        </a:xfrm>
        <a:custGeom>
          <a:avLst/>
          <a:gdLst/>
          <a:ahLst/>
          <a:cxnLst/>
          <a:rect l="0" t="0" r="0" b="0"/>
          <a:pathLst>
            <a:path>
              <a:moveTo>
                <a:pt x="0" y="0"/>
              </a:moveTo>
              <a:lnTo>
                <a:pt x="0" y="555716"/>
              </a:lnTo>
              <a:lnTo>
                <a:pt x="460832" y="555716"/>
              </a:lnTo>
              <a:lnTo>
                <a:pt x="460832" y="654543"/>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855170-3713-4A70-A1B3-75254020F7B5}">
      <dsp:nvSpPr>
        <dsp:cNvPr id="0" name=""/>
        <dsp:cNvSpPr/>
      </dsp:nvSpPr>
      <dsp:spPr>
        <a:xfrm>
          <a:off x="306614" y="3227375"/>
          <a:ext cx="299361" cy="623294"/>
        </a:xfrm>
        <a:custGeom>
          <a:avLst/>
          <a:gdLst/>
          <a:ahLst/>
          <a:cxnLst/>
          <a:rect l="0" t="0" r="0" b="0"/>
          <a:pathLst>
            <a:path>
              <a:moveTo>
                <a:pt x="299361" y="0"/>
              </a:moveTo>
              <a:lnTo>
                <a:pt x="299361" y="524467"/>
              </a:lnTo>
              <a:lnTo>
                <a:pt x="0" y="524467"/>
              </a:lnTo>
              <a:lnTo>
                <a:pt x="0" y="623294"/>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F5F1E7-DEB7-4180-B957-7641674C8031}">
      <dsp:nvSpPr>
        <dsp:cNvPr id="0" name=""/>
        <dsp:cNvSpPr/>
      </dsp:nvSpPr>
      <dsp:spPr>
        <a:xfrm>
          <a:off x="605975" y="1842471"/>
          <a:ext cx="1399815" cy="636979"/>
        </a:xfrm>
        <a:custGeom>
          <a:avLst/>
          <a:gdLst/>
          <a:ahLst/>
          <a:cxnLst/>
          <a:rect l="0" t="0" r="0" b="0"/>
          <a:pathLst>
            <a:path>
              <a:moveTo>
                <a:pt x="1399815" y="0"/>
              </a:moveTo>
              <a:lnTo>
                <a:pt x="1399815" y="538152"/>
              </a:lnTo>
              <a:lnTo>
                <a:pt x="0" y="538152"/>
              </a:lnTo>
              <a:lnTo>
                <a:pt x="0" y="636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A94C8CD-E496-4049-81F5-595011A57402}">
      <dsp:nvSpPr>
        <dsp:cNvPr id="0" name=""/>
        <dsp:cNvSpPr/>
      </dsp:nvSpPr>
      <dsp:spPr>
        <a:xfrm>
          <a:off x="2005791" y="550102"/>
          <a:ext cx="3443052" cy="627712"/>
        </a:xfrm>
        <a:custGeom>
          <a:avLst/>
          <a:gdLst/>
          <a:ahLst/>
          <a:cxnLst/>
          <a:rect l="0" t="0" r="0" b="0"/>
          <a:pathLst>
            <a:path>
              <a:moveTo>
                <a:pt x="3443052" y="0"/>
              </a:moveTo>
              <a:lnTo>
                <a:pt x="3443052" y="528885"/>
              </a:lnTo>
              <a:lnTo>
                <a:pt x="0" y="528885"/>
              </a:lnTo>
              <a:lnTo>
                <a:pt x="0" y="627712"/>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CAE56A-C8D7-4BF6-9EB0-A7F7F98B61F0}">
      <dsp:nvSpPr>
        <dsp:cNvPr id="0" name=""/>
        <dsp:cNvSpPr/>
      </dsp:nvSpPr>
      <dsp:spPr>
        <a:xfrm>
          <a:off x="3932343" y="41571"/>
          <a:ext cx="3032999" cy="508531"/>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2FBCC48-667C-4648-BAC5-772F5D7CA99A}">
      <dsp:nvSpPr>
        <dsp:cNvPr id="0" name=""/>
        <dsp:cNvSpPr/>
      </dsp:nvSpPr>
      <dsp:spPr>
        <a:xfrm>
          <a:off x="4050877" y="154178"/>
          <a:ext cx="3032999" cy="50853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rgbClr val="002060"/>
              </a:solidFill>
            </a:rPr>
            <a:t>省级卫生健康委</a:t>
          </a:r>
          <a:endParaRPr lang="en-US" altLang="zh-CN" sz="2400" b="1" kern="1200" dirty="0">
            <a:solidFill>
              <a:srgbClr val="002060"/>
            </a:solidFill>
          </a:endParaRPr>
        </a:p>
      </dsp:txBody>
      <dsp:txXfrm>
        <a:off x="4065771" y="169072"/>
        <a:ext cx="3003211" cy="478743"/>
      </dsp:txXfrm>
    </dsp:sp>
    <dsp:sp modelId="{771B5FDA-09C8-4BEE-9B50-CC216F08E235}">
      <dsp:nvSpPr>
        <dsp:cNvPr id="0" name=""/>
        <dsp:cNvSpPr/>
      </dsp:nvSpPr>
      <dsp:spPr>
        <a:xfrm>
          <a:off x="990901" y="1177815"/>
          <a:ext cx="2029779" cy="664655"/>
        </a:xfrm>
        <a:prstGeom prst="roundRect">
          <a:avLst>
            <a:gd name="adj" fmla="val 10000"/>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E7D60F6-F1AA-450B-8358-4ECAD4241ACC}">
      <dsp:nvSpPr>
        <dsp:cNvPr id="0" name=""/>
        <dsp:cNvSpPr/>
      </dsp:nvSpPr>
      <dsp:spPr>
        <a:xfrm>
          <a:off x="1109434" y="1290422"/>
          <a:ext cx="2029779" cy="6646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机关单位管理员</a:t>
          </a:r>
        </a:p>
      </dsp:txBody>
      <dsp:txXfrm>
        <a:off x="1128901" y="1309889"/>
        <a:ext cx="1990845" cy="625721"/>
      </dsp:txXfrm>
    </dsp:sp>
    <dsp:sp modelId="{371B1B08-FE00-4512-A729-A81A39432130}">
      <dsp:nvSpPr>
        <dsp:cNvPr id="0" name=""/>
        <dsp:cNvSpPr/>
      </dsp:nvSpPr>
      <dsp:spPr>
        <a:xfrm>
          <a:off x="95927" y="2479451"/>
          <a:ext cx="1020095" cy="747924"/>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177EC5-FBCA-45AC-ABE2-8F1DF73CFB01}">
      <dsp:nvSpPr>
        <dsp:cNvPr id="0" name=""/>
        <dsp:cNvSpPr/>
      </dsp:nvSpPr>
      <dsp:spPr>
        <a:xfrm>
          <a:off x="214460" y="2592057"/>
          <a:ext cx="1020095" cy="74792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0" kern="1200" dirty="0"/>
            <a:t>医疗卫生机管理构</a:t>
          </a:r>
        </a:p>
      </dsp:txBody>
      <dsp:txXfrm>
        <a:off x="236366" y="2613963"/>
        <a:ext cx="976283" cy="704112"/>
      </dsp:txXfrm>
    </dsp:sp>
    <dsp:sp modelId="{6ED731BC-610C-46C0-B016-90FD2DB35279}">
      <dsp:nvSpPr>
        <dsp:cNvPr id="0" name=""/>
        <dsp:cNvSpPr/>
      </dsp:nvSpPr>
      <dsp:spPr>
        <a:xfrm>
          <a:off x="56561" y="3850669"/>
          <a:ext cx="500105" cy="1388944"/>
        </a:xfrm>
        <a:prstGeom prst="roundRect">
          <a:avLst>
            <a:gd name="adj" fmla="val 10000"/>
          </a:avLst>
        </a:prstGeom>
        <a:solidFill>
          <a:schemeClr val="tx2">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C4B1C7F-ABD9-4EAA-AC57-4D36E0AC2684}">
      <dsp:nvSpPr>
        <dsp:cNvPr id="0" name=""/>
        <dsp:cNvSpPr/>
      </dsp:nvSpPr>
      <dsp:spPr>
        <a:xfrm>
          <a:off x="175094" y="3963276"/>
          <a:ext cx="500105" cy="1388944"/>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直属机构信息管理</a:t>
          </a:r>
        </a:p>
      </dsp:txBody>
      <dsp:txXfrm>
        <a:off x="189742" y="3977924"/>
        <a:ext cx="470809" cy="1359648"/>
      </dsp:txXfrm>
    </dsp:sp>
    <dsp:sp modelId="{FF06ABC4-3C34-4A32-9F1D-1535AE563602}">
      <dsp:nvSpPr>
        <dsp:cNvPr id="0" name=""/>
        <dsp:cNvSpPr/>
      </dsp:nvSpPr>
      <dsp:spPr>
        <a:xfrm>
          <a:off x="830836" y="3881918"/>
          <a:ext cx="471941" cy="1357695"/>
        </a:xfrm>
        <a:prstGeom prst="roundRect">
          <a:avLst>
            <a:gd name="adj" fmla="val 10000"/>
          </a:avLst>
        </a:prstGeom>
        <a:solidFill>
          <a:schemeClr val="tx2">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BE9334A-B96C-47C1-9517-7C07D6CC11B7}">
      <dsp:nvSpPr>
        <dsp:cNvPr id="0" name=""/>
        <dsp:cNvSpPr/>
      </dsp:nvSpPr>
      <dsp:spPr>
        <a:xfrm>
          <a:off x="949370" y="3994525"/>
          <a:ext cx="471941" cy="135769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辖区机构管理</a:t>
          </a:r>
        </a:p>
      </dsp:txBody>
      <dsp:txXfrm>
        <a:off x="963193" y="4008348"/>
        <a:ext cx="444295" cy="1330049"/>
      </dsp:txXfrm>
    </dsp:sp>
    <dsp:sp modelId="{3C27D272-5BCC-40CC-92E4-1CDC51C6B0C0}">
      <dsp:nvSpPr>
        <dsp:cNvPr id="0" name=""/>
        <dsp:cNvSpPr/>
      </dsp:nvSpPr>
      <dsp:spPr>
        <a:xfrm>
          <a:off x="1353090" y="2479451"/>
          <a:ext cx="852042" cy="686902"/>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9C3E665-904F-426D-BADB-3FD1E3AA4D9C}">
      <dsp:nvSpPr>
        <dsp:cNvPr id="0" name=""/>
        <dsp:cNvSpPr/>
      </dsp:nvSpPr>
      <dsp:spPr>
        <a:xfrm>
          <a:off x="1471623" y="2592057"/>
          <a:ext cx="852042" cy="68690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0" kern="1200" dirty="0"/>
            <a:t>下级机关账号管理</a:t>
          </a:r>
        </a:p>
      </dsp:txBody>
      <dsp:txXfrm>
        <a:off x="1491742" y="2612176"/>
        <a:ext cx="811804" cy="646664"/>
      </dsp:txXfrm>
    </dsp:sp>
    <dsp:sp modelId="{4CBA0F32-69A8-4B62-9C8C-0BEE5865F39E}">
      <dsp:nvSpPr>
        <dsp:cNvPr id="0" name=""/>
        <dsp:cNvSpPr/>
      </dsp:nvSpPr>
      <dsp:spPr>
        <a:xfrm>
          <a:off x="2442199" y="2479451"/>
          <a:ext cx="796323" cy="709487"/>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C7327D-87EB-410D-AEE7-688A6C242296}">
      <dsp:nvSpPr>
        <dsp:cNvPr id="0" name=""/>
        <dsp:cNvSpPr/>
      </dsp:nvSpPr>
      <dsp:spPr>
        <a:xfrm>
          <a:off x="2560733" y="2592057"/>
          <a:ext cx="796323" cy="70948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0" kern="1200" dirty="0"/>
            <a:t>备案信息审核</a:t>
          </a:r>
        </a:p>
      </dsp:txBody>
      <dsp:txXfrm>
        <a:off x="2581513" y="2612837"/>
        <a:ext cx="754763" cy="667927"/>
      </dsp:txXfrm>
    </dsp:sp>
    <dsp:sp modelId="{EFB96106-912A-4FC9-9C20-F11A2E2A4176}">
      <dsp:nvSpPr>
        <dsp:cNvPr id="0" name=""/>
        <dsp:cNvSpPr/>
      </dsp:nvSpPr>
      <dsp:spPr>
        <a:xfrm>
          <a:off x="2083935" y="3819501"/>
          <a:ext cx="601174" cy="1420112"/>
        </a:xfrm>
        <a:prstGeom prst="roundRect">
          <a:avLst>
            <a:gd name="adj" fmla="val 10000"/>
          </a:avLst>
        </a:prstGeom>
        <a:solidFill>
          <a:schemeClr val="tx2">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D9C083-DCF0-44C2-8860-5C81F3FD7C85}">
      <dsp:nvSpPr>
        <dsp:cNvPr id="0" name=""/>
        <dsp:cNvSpPr/>
      </dsp:nvSpPr>
      <dsp:spPr>
        <a:xfrm>
          <a:off x="2202468" y="3932108"/>
          <a:ext cx="601174" cy="142011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直属机构伦理委员会备案审核</a:t>
          </a:r>
        </a:p>
      </dsp:txBody>
      <dsp:txXfrm>
        <a:off x="2220076" y="3949716"/>
        <a:ext cx="565958" cy="1384896"/>
      </dsp:txXfrm>
    </dsp:sp>
    <dsp:sp modelId="{81D8218C-8552-44AB-AFB7-D28FD6D880B2}">
      <dsp:nvSpPr>
        <dsp:cNvPr id="0" name=""/>
        <dsp:cNvSpPr/>
      </dsp:nvSpPr>
      <dsp:spPr>
        <a:xfrm>
          <a:off x="2954542" y="3810491"/>
          <a:ext cx="540217" cy="1429122"/>
        </a:xfrm>
        <a:prstGeom prst="roundRect">
          <a:avLst>
            <a:gd name="adj" fmla="val 10000"/>
          </a:avLst>
        </a:prstGeom>
        <a:solidFill>
          <a:schemeClr val="tx2">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9370E3B-4721-4BF0-BF00-3B8BE14B1808}">
      <dsp:nvSpPr>
        <dsp:cNvPr id="0" name=""/>
        <dsp:cNvSpPr/>
      </dsp:nvSpPr>
      <dsp:spPr>
        <a:xfrm>
          <a:off x="3073076" y="3923098"/>
          <a:ext cx="540217" cy="142912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备案类医学研究审核</a:t>
          </a:r>
        </a:p>
      </dsp:txBody>
      <dsp:txXfrm>
        <a:off x="3088898" y="3938920"/>
        <a:ext cx="508573" cy="1397478"/>
      </dsp:txXfrm>
    </dsp:sp>
    <dsp:sp modelId="{F5F46A9E-B12E-4C02-B3CD-8E87A1978C00}">
      <dsp:nvSpPr>
        <dsp:cNvPr id="0" name=""/>
        <dsp:cNvSpPr/>
      </dsp:nvSpPr>
      <dsp:spPr>
        <a:xfrm>
          <a:off x="3500735" y="2486523"/>
          <a:ext cx="1066800" cy="677418"/>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CE7365B-F911-4AB3-82E6-6B1D6D15C780}">
      <dsp:nvSpPr>
        <dsp:cNvPr id="0" name=""/>
        <dsp:cNvSpPr/>
      </dsp:nvSpPr>
      <dsp:spPr>
        <a:xfrm>
          <a:off x="3619268" y="2599130"/>
          <a:ext cx="1066800" cy="677418"/>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srgbClr val="C00000"/>
              </a:solidFill>
            </a:rPr>
            <a:t>省级专业机构</a:t>
          </a:r>
          <a:r>
            <a:rPr lang="en-US" altLang="zh-CN" sz="1200" b="1" kern="1200" dirty="0">
              <a:solidFill>
                <a:srgbClr val="C00000"/>
              </a:solidFill>
            </a:rPr>
            <a:t>/</a:t>
          </a:r>
          <a:r>
            <a:rPr lang="zh-CN" altLang="en-US" sz="1200" b="1" kern="1200" dirty="0">
              <a:solidFill>
                <a:srgbClr val="C00000"/>
              </a:solidFill>
            </a:rPr>
            <a:t>专业委员会账号管理</a:t>
          </a:r>
        </a:p>
      </dsp:txBody>
      <dsp:txXfrm>
        <a:off x="3639109" y="2618971"/>
        <a:ext cx="1027118" cy="637736"/>
      </dsp:txXfrm>
    </dsp:sp>
    <dsp:sp modelId="{D9BA3DF5-CDD1-4668-8492-39F914D8C952}">
      <dsp:nvSpPr>
        <dsp:cNvPr id="0" name=""/>
        <dsp:cNvSpPr/>
      </dsp:nvSpPr>
      <dsp:spPr>
        <a:xfrm>
          <a:off x="5141067" y="2486523"/>
          <a:ext cx="925502" cy="638473"/>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BFBEF52-8D2A-4014-BB7C-E859716A2C87}">
      <dsp:nvSpPr>
        <dsp:cNvPr id="0" name=""/>
        <dsp:cNvSpPr/>
      </dsp:nvSpPr>
      <dsp:spPr>
        <a:xfrm>
          <a:off x="5259600" y="2599130"/>
          <a:ext cx="925502" cy="63847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srgbClr val="C00000"/>
              </a:solidFill>
            </a:rPr>
            <a:t>行政监管</a:t>
          </a:r>
          <a:r>
            <a:rPr lang="zh-CN" altLang="en-US" sz="1200" b="0" kern="1200" dirty="0"/>
            <a:t>与查询</a:t>
          </a:r>
        </a:p>
      </dsp:txBody>
      <dsp:txXfrm>
        <a:off x="5278300" y="2617830"/>
        <a:ext cx="888102" cy="601073"/>
      </dsp:txXfrm>
    </dsp:sp>
    <dsp:sp modelId="{8A22CE35-753D-4390-9D8C-FFFE066F8AE7}">
      <dsp:nvSpPr>
        <dsp:cNvPr id="0" name=""/>
        <dsp:cNvSpPr/>
      </dsp:nvSpPr>
      <dsp:spPr>
        <a:xfrm>
          <a:off x="3909598" y="3636661"/>
          <a:ext cx="1041527" cy="684842"/>
        </a:xfrm>
        <a:prstGeom prst="roundRect">
          <a:avLst>
            <a:gd name="adj" fmla="val 10000"/>
          </a:avLst>
        </a:prstGeom>
        <a:solidFill>
          <a:schemeClr val="tx2">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8A52501-F56A-4175-93C7-B77DB2FFE80C}">
      <dsp:nvSpPr>
        <dsp:cNvPr id="0" name=""/>
        <dsp:cNvSpPr/>
      </dsp:nvSpPr>
      <dsp:spPr>
        <a:xfrm>
          <a:off x="4028131" y="3749268"/>
          <a:ext cx="1041527" cy="68484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辖区内伦理</a:t>
          </a:r>
          <a:r>
            <a:rPr lang="en-US" altLang="zh-CN" sz="1200" kern="1200" dirty="0"/>
            <a:t>/</a:t>
          </a:r>
          <a:r>
            <a:rPr lang="zh-CN" altLang="en-US" sz="1200" kern="1200" dirty="0"/>
            <a:t>学术委员会查询</a:t>
          </a:r>
        </a:p>
      </dsp:txBody>
      <dsp:txXfrm>
        <a:off x="4048189" y="3769326"/>
        <a:ext cx="1001411" cy="644726"/>
      </dsp:txXfrm>
    </dsp:sp>
    <dsp:sp modelId="{A7BD323D-0939-451A-8198-B07C6BD0003C}">
      <dsp:nvSpPr>
        <dsp:cNvPr id="0" name=""/>
        <dsp:cNvSpPr/>
      </dsp:nvSpPr>
      <dsp:spPr>
        <a:xfrm>
          <a:off x="5198967" y="3682183"/>
          <a:ext cx="896571" cy="677418"/>
        </a:xfrm>
        <a:prstGeom prst="roundRect">
          <a:avLst>
            <a:gd name="adj" fmla="val 10000"/>
          </a:avLst>
        </a:prstGeom>
        <a:solidFill>
          <a:schemeClr val="tx2">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FBC920-A405-446C-ABDC-FF6D89C78CA7}">
      <dsp:nvSpPr>
        <dsp:cNvPr id="0" name=""/>
        <dsp:cNvSpPr/>
      </dsp:nvSpPr>
      <dsp:spPr>
        <a:xfrm>
          <a:off x="5317501" y="3794790"/>
          <a:ext cx="896571" cy="67741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solidFill>
                <a:srgbClr val="C00000"/>
              </a:solidFill>
            </a:rPr>
            <a:t>研究者发起临床研究监管</a:t>
          </a:r>
        </a:p>
      </dsp:txBody>
      <dsp:txXfrm>
        <a:off x="5337342" y="3814631"/>
        <a:ext cx="856889" cy="637736"/>
      </dsp:txXfrm>
    </dsp:sp>
    <dsp:sp modelId="{2841F103-9AA8-4D5B-A056-C881E4587A47}">
      <dsp:nvSpPr>
        <dsp:cNvPr id="0" name=""/>
        <dsp:cNvSpPr/>
      </dsp:nvSpPr>
      <dsp:spPr>
        <a:xfrm>
          <a:off x="6483685" y="3634663"/>
          <a:ext cx="1066800" cy="677418"/>
        </a:xfrm>
        <a:prstGeom prst="roundRect">
          <a:avLst>
            <a:gd name="adj" fmla="val 10000"/>
          </a:avLst>
        </a:prstGeom>
        <a:solidFill>
          <a:srgbClr val="44546A">
            <a:lumMod val="60000"/>
            <a:lumOff val="4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BA218B4-FECB-48A6-8DE3-971806087585}">
      <dsp:nvSpPr>
        <dsp:cNvPr id="0" name=""/>
        <dsp:cNvSpPr/>
      </dsp:nvSpPr>
      <dsp:spPr>
        <a:xfrm>
          <a:off x="6602219" y="3747269"/>
          <a:ext cx="1066800" cy="67741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辖区内备案项目查询</a:t>
          </a:r>
        </a:p>
      </dsp:txBody>
      <dsp:txXfrm>
        <a:off x="6622060" y="3767110"/>
        <a:ext cx="1027118" cy="637736"/>
      </dsp:txXfrm>
    </dsp:sp>
    <dsp:sp modelId="{528CF8D8-C86E-4A5B-AF28-B642CD93095F}">
      <dsp:nvSpPr>
        <dsp:cNvPr id="0" name=""/>
        <dsp:cNvSpPr/>
      </dsp:nvSpPr>
      <dsp:spPr>
        <a:xfrm>
          <a:off x="6428789" y="1167478"/>
          <a:ext cx="1849341" cy="696067"/>
        </a:xfrm>
        <a:prstGeom prst="roundRect">
          <a:avLst>
            <a:gd name="adj" fmla="val 10000"/>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38B0AD-2F96-48E3-863C-A780D78F9E12}">
      <dsp:nvSpPr>
        <dsp:cNvPr id="0" name=""/>
        <dsp:cNvSpPr/>
      </dsp:nvSpPr>
      <dsp:spPr>
        <a:xfrm>
          <a:off x="6547322" y="1280084"/>
          <a:ext cx="1849341" cy="6960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省伦理</a:t>
          </a:r>
          <a:r>
            <a:rPr lang="en-US" altLang="zh-CN" sz="1600" kern="1200" dirty="0"/>
            <a:t>/</a:t>
          </a:r>
          <a:r>
            <a:rPr lang="zh-CN" altLang="en-US" sz="1600" kern="1200" dirty="0"/>
            <a:t>学术秘书</a:t>
          </a:r>
        </a:p>
      </dsp:txBody>
      <dsp:txXfrm>
        <a:off x="6567709" y="1300471"/>
        <a:ext cx="1808567" cy="655293"/>
      </dsp:txXfrm>
    </dsp:sp>
    <dsp:sp modelId="{DB2E9C7B-5B6E-489F-BD3E-623F0148D15F}">
      <dsp:nvSpPr>
        <dsp:cNvPr id="0" name=""/>
        <dsp:cNvSpPr/>
      </dsp:nvSpPr>
      <dsp:spPr>
        <a:xfrm>
          <a:off x="7251387" y="2555206"/>
          <a:ext cx="848533" cy="857029"/>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D841D5-BBE3-4F96-8BC4-B8FAFDF9499F}">
      <dsp:nvSpPr>
        <dsp:cNvPr id="0" name=""/>
        <dsp:cNvSpPr/>
      </dsp:nvSpPr>
      <dsp:spPr>
        <a:xfrm>
          <a:off x="7369920" y="2667813"/>
          <a:ext cx="848533" cy="85702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省伦理</a:t>
          </a:r>
          <a:r>
            <a:rPr lang="en-US" altLang="zh-CN" sz="1200" kern="1200" dirty="0"/>
            <a:t>/</a:t>
          </a:r>
          <a:r>
            <a:rPr lang="zh-CN" altLang="en-US" sz="1200" kern="1200" dirty="0"/>
            <a:t>学术委员会信息备案</a:t>
          </a:r>
        </a:p>
      </dsp:txBody>
      <dsp:txXfrm>
        <a:off x="7394773" y="2692666"/>
        <a:ext cx="798827" cy="807323"/>
      </dsp:txXfrm>
    </dsp:sp>
    <dsp:sp modelId="{DB444BF6-42C9-4BF0-97D2-8A206DCF0816}">
      <dsp:nvSpPr>
        <dsp:cNvPr id="0" name=""/>
        <dsp:cNvSpPr/>
      </dsp:nvSpPr>
      <dsp:spPr>
        <a:xfrm>
          <a:off x="8335899" y="2558980"/>
          <a:ext cx="782007" cy="795085"/>
        </a:xfrm>
        <a:prstGeom prst="roundRect">
          <a:avLst>
            <a:gd name="adj" fmla="val 10000"/>
          </a:avLst>
        </a:prstGeom>
        <a:solidFill>
          <a:srgbClr val="5876A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856C41C-67C7-4D1C-A33F-CFE2BFCF14B8}">
      <dsp:nvSpPr>
        <dsp:cNvPr id="0" name=""/>
        <dsp:cNvSpPr/>
      </dsp:nvSpPr>
      <dsp:spPr>
        <a:xfrm>
          <a:off x="8454432" y="2671586"/>
          <a:ext cx="782007" cy="79508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干</a:t>
          </a:r>
          <a:r>
            <a:rPr lang="en-US" altLang="zh-CN" sz="1200" kern="1200" dirty="0"/>
            <a:t>/</a:t>
          </a:r>
          <a:r>
            <a:rPr lang="zh-CN" altLang="en-US" sz="1200" kern="1200" dirty="0"/>
            <a:t>体细胞项目伦理</a:t>
          </a:r>
          <a:r>
            <a:rPr lang="en-US" altLang="zh-CN" sz="1200" kern="1200" dirty="0"/>
            <a:t>/</a:t>
          </a:r>
          <a:r>
            <a:rPr lang="zh-CN" altLang="en-US" sz="1200" kern="1200" dirty="0"/>
            <a:t>学术形式审查</a:t>
          </a:r>
          <a:endParaRPr lang="en-US" altLang="zh-CN" sz="1200" kern="1200" dirty="0"/>
        </a:p>
      </dsp:txBody>
      <dsp:txXfrm>
        <a:off x="8477336" y="2694490"/>
        <a:ext cx="736199" cy="749277"/>
      </dsp:txXfrm>
    </dsp:sp>
    <dsp:sp modelId="{75F6BE25-D2A8-4D30-B67D-9677B1428361}">
      <dsp:nvSpPr>
        <dsp:cNvPr id="0" name=""/>
        <dsp:cNvSpPr/>
      </dsp:nvSpPr>
      <dsp:spPr>
        <a:xfrm>
          <a:off x="9174597" y="1168257"/>
          <a:ext cx="1882572" cy="706059"/>
        </a:xfrm>
        <a:prstGeom prst="roundRect">
          <a:avLst>
            <a:gd name="adj" fmla="val 10000"/>
          </a:avLst>
        </a:prstGeom>
        <a:solidFill>
          <a:srgbClr val="C95B1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8AD4134-9064-466E-BF21-D2FEAC7B8970}">
      <dsp:nvSpPr>
        <dsp:cNvPr id="0" name=""/>
        <dsp:cNvSpPr/>
      </dsp:nvSpPr>
      <dsp:spPr>
        <a:xfrm>
          <a:off x="9293131" y="1280863"/>
          <a:ext cx="1882572" cy="70605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省伦理</a:t>
          </a:r>
          <a:r>
            <a:rPr lang="en-US" altLang="zh-CN" sz="1600" kern="1200" dirty="0"/>
            <a:t>/</a:t>
          </a:r>
          <a:r>
            <a:rPr lang="zh-CN" altLang="en-US" sz="1600" kern="1200" dirty="0"/>
            <a:t>学术委员会委员</a:t>
          </a:r>
          <a:endParaRPr lang="en-US" altLang="zh-CN" sz="1100" kern="1200" dirty="0"/>
        </a:p>
      </dsp:txBody>
      <dsp:txXfrm>
        <a:off x="9313811" y="1301543"/>
        <a:ext cx="1841212" cy="664699"/>
      </dsp:txXfrm>
    </dsp:sp>
    <dsp:sp modelId="{492D54AA-E314-4816-8458-930AEEF296BA}">
      <dsp:nvSpPr>
        <dsp:cNvPr id="0" name=""/>
        <dsp:cNvSpPr/>
      </dsp:nvSpPr>
      <dsp:spPr>
        <a:xfrm>
          <a:off x="9578184" y="2600519"/>
          <a:ext cx="1066800" cy="677418"/>
        </a:xfrm>
        <a:prstGeom prst="roundRect">
          <a:avLst>
            <a:gd name="adj" fmla="val 10000"/>
          </a:avLst>
        </a:prstGeom>
        <a:solidFill>
          <a:srgbClr val="5B7AB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465C02-0EE9-4E66-85C4-6D0B8D3660EB}">
      <dsp:nvSpPr>
        <dsp:cNvPr id="0" name=""/>
        <dsp:cNvSpPr/>
      </dsp:nvSpPr>
      <dsp:spPr>
        <a:xfrm>
          <a:off x="9696717" y="2713126"/>
          <a:ext cx="1066800" cy="677418"/>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实质性伦理</a:t>
          </a:r>
          <a:r>
            <a:rPr lang="en-US" altLang="zh-CN" sz="1200" kern="1200" dirty="0"/>
            <a:t>/</a:t>
          </a:r>
          <a:r>
            <a:rPr lang="zh-CN" altLang="en-US" sz="1200" kern="1200" dirty="0"/>
            <a:t>学术审查</a:t>
          </a:r>
        </a:p>
      </dsp:txBody>
      <dsp:txXfrm>
        <a:off x="9716558" y="2732967"/>
        <a:ext cx="1027118" cy="637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64169-6823-41E7-A8FF-7333FBBCBC29}">
      <dsp:nvSpPr>
        <dsp:cNvPr id="0" name=""/>
        <dsp:cNvSpPr/>
      </dsp:nvSpPr>
      <dsp:spPr>
        <a:xfrm>
          <a:off x="3924" y="1889467"/>
          <a:ext cx="3506116" cy="1753058"/>
        </a:xfrm>
        <a:prstGeom prst="roundRect">
          <a:avLst>
            <a:gd name="adj" fmla="val 10000"/>
          </a:avLst>
        </a:prstGeom>
        <a:solidFill>
          <a:schemeClr val="accent1">
            <a:hueOff val="0"/>
            <a:satOff val="0"/>
            <a:lumOff val="0"/>
            <a:alphaOff val="0"/>
          </a:schemeClr>
        </a:solidFill>
        <a:ln>
          <a:solidFill>
            <a:schemeClr val="tx1"/>
          </a:solidFill>
        </a:ln>
        <a:effectLst>
          <a:softEdge rad="31750"/>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1778000">
            <a:lnSpc>
              <a:spcPct val="90000"/>
            </a:lnSpc>
            <a:spcBef>
              <a:spcPct val="0"/>
            </a:spcBef>
            <a:spcAft>
              <a:spcPct val="35000"/>
            </a:spcAft>
            <a:buNone/>
          </a:pPr>
          <a:r>
            <a:rPr lang="zh-CN" altLang="en-US" sz="4000" b="1" kern="1200" dirty="0">
              <a:effectLst>
                <a:outerShdw blurRad="38100" dist="38100" dir="2700000" algn="tl">
                  <a:srgbClr val="000000">
                    <a:alpha val="43137"/>
                  </a:srgbClr>
                </a:outerShdw>
              </a:effectLst>
            </a:rPr>
            <a:t>省级专业机构</a:t>
          </a:r>
          <a:r>
            <a:rPr lang="en-US" altLang="zh-CN" sz="4000" b="1" kern="1200" dirty="0">
              <a:effectLst>
                <a:outerShdw blurRad="38100" dist="38100" dir="2700000" algn="tl">
                  <a:srgbClr val="000000">
                    <a:alpha val="43137"/>
                  </a:srgbClr>
                </a:outerShdw>
              </a:effectLst>
            </a:rPr>
            <a:t>/</a:t>
          </a:r>
          <a:r>
            <a:rPr lang="zh-CN" altLang="en-US" sz="4000" b="1" kern="1200" dirty="0">
              <a:effectLst>
                <a:outerShdw blurRad="38100" dist="38100" dir="2700000" algn="tl">
                  <a:srgbClr val="000000">
                    <a:alpha val="43137"/>
                  </a:srgbClr>
                </a:outerShdw>
              </a:effectLst>
            </a:rPr>
            <a:t>专业委员会</a:t>
          </a:r>
        </a:p>
      </dsp:txBody>
      <dsp:txXfrm>
        <a:off x="55269" y="1940812"/>
        <a:ext cx="3403426" cy="1650368"/>
      </dsp:txXfrm>
    </dsp:sp>
    <dsp:sp modelId="{F2EF6894-3CDC-4490-AD09-D169D22D3F3A}">
      <dsp:nvSpPr>
        <dsp:cNvPr id="0" name=""/>
        <dsp:cNvSpPr/>
      </dsp:nvSpPr>
      <dsp:spPr>
        <a:xfrm rot="18825466">
          <a:off x="3208997" y="2032409"/>
          <a:ext cx="1952363" cy="57041"/>
        </a:xfrm>
        <a:custGeom>
          <a:avLst/>
          <a:gdLst/>
          <a:ahLst/>
          <a:cxnLst/>
          <a:rect l="0" t="0" r="0" b="0"/>
          <a:pathLst>
            <a:path>
              <a:moveTo>
                <a:pt x="0" y="28520"/>
              </a:moveTo>
              <a:lnTo>
                <a:pt x="1952363" y="28520"/>
              </a:lnTo>
            </a:path>
          </a:pathLst>
        </a:custGeom>
        <a:noFill/>
        <a:ln w="12700" cap="flat" cmpd="sng" algn="ctr">
          <a:solidFill>
            <a:schemeClr val="accent2">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4136369" y="2012120"/>
        <a:ext cx="97618" cy="97618"/>
      </dsp:txXfrm>
    </dsp:sp>
    <dsp:sp modelId="{56DABEA7-0DD4-4EC2-BB4D-724DF93854BA}">
      <dsp:nvSpPr>
        <dsp:cNvPr id="0" name=""/>
        <dsp:cNvSpPr/>
      </dsp:nvSpPr>
      <dsp:spPr>
        <a:xfrm>
          <a:off x="4860316" y="651036"/>
          <a:ext cx="3476279" cy="1409651"/>
        </a:xfrm>
        <a:prstGeom prst="roundRect">
          <a:avLst>
            <a:gd name="adj" fmla="val 10000"/>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1778000">
            <a:lnSpc>
              <a:spcPct val="90000"/>
            </a:lnSpc>
            <a:spcBef>
              <a:spcPct val="0"/>
            </a:spcBef>
            <a:spcAft>
              <a:spcPct val="35000"/>
            </a:spcAft>
            <a:buNone/>
          </a:pPr>
          <a:r>
            <a:rPr lang="zh-CN" altLang="en-US" sz="4000" kern="1200" dirty="0"/>
            <a:t>专家维护</a:t>
          </a:r>
        </a:p>
      </dsp:txBody>
      <dsp:txXfrm>
        <a:off x="4901603" y="692323"/>
        <a:ext cx="3393705" cy="1327077"/>
      </dsp:txXfrm>
    </dsp:sp>
    <dsp:sp modelId="{BF196CB2-D3E0-4321-B7B5-22AE53127E26}">
      <dsp:nvSpPr>
        <dsp:cNvPr id="0" name=""/>
        <dsp:cNvSpPr/>
      </dsp:nvSpPr>
      <dsp:spPr>
        <a:xfrm rot="3066643">
          <a:off x="3113661" y="3566440"/>
          <a:ext cx="2130026" cy="57041"/>
        </a:xfrm>
        <a:custGeom>
          <a:avLst/>
          <a:gdLst/>
          <a:ahLst/>
          <a:cxnLst/>
          <a:rect l="0" t="0" r="0" b="0"/>
          <a:pathLst>
            <a:path>
              <a:moveTo>
                <a:pt x="0" y="28520"/>
              </a:moveTo>
              <a:lnTo>
                <a:pt x="2130026" y="28520"/>
              </a:lnTo>
            </a:path>
          </a:pathLst>
        </a:custGeom>
        <a:noFill/>
        <a:ln w="12700" cap="flat" cmpd="sng" algn="ctr">
          <a:solidFill>
            <a:schemeClr val="accent2">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4125424" y="3541710"/>
        <a:ext cx="106501" cy="106501"/>
      </dsp:txXfrm>
    </dsp:sp>
    <dsp:sp modelId="{549679F4-0331-4D70-A17F-C2C4243C0347}">
      <dsp:nvSpPr>
        <dsp:cNvPr id="0" name=""/>
        <dsp:cNvSpPr/>
      </dsp:nvSpPr>
      <dsp:spPr>
        <a:xfrm>
          <a:off x="4847309" y="3719099"/>
          <a:ext cx="3476279" cy="1409651"/>
        </a:xfrm>
        <a:prstGeom prst="roundRect">
          <a:avLst>
            <a:gd name="adj" fmla="val 10000"/>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1778000">
            <a:lnSpc>
              <a:spcPct val="90000"/>
            </a:lnSpc>
            <a:spcBef>
              <a:spcPct val="0"/>
            </a:spcBef>
            <a:spcAft>
              <a:spcPct val="35000"/>
            </a:spcAft>
            <a:buNone/>
          </a:pPr>
          <a:r>
            <a:rPr lang="zh-CN" altLang="en-US" sz="4000" kern="1200" dirty="0"/>
            <a:t>辖区内研究技术监管</a:t>
          </a:r>
        </a:p>
      </dsp:txBody>
      <dsp:txXfrm>
        <a:off x="4888596" y="3760386"/>
        <a:ext cx="3393705" cy="13270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732B-E7B5-4811-BF88-A6361E1EB6FA}">
      <dsp:nvSpPr>
        <dsp:cNvPr id="0" name=""/>
        <dsp:cNvSpPr/>
      </dsp:nvSpPr>
      <dsp:spPr>
        <a:xfrm>
          <a:off x="9169068" y="3003138"/>
          <a:ext cx="664344" cy="816533"/>
        </a:xfrm>
        <a:custGeom>
          <a:avLst/>
          <a:gdLst/>
          <a:ahLst/>
          <a:cxnLst/>
          <a:rect l="0" t="0" r="0" b="0"/>
          <a:pathLst>
            <a:path>
              <a:moveTo>
                <a:pt x="0" y="0"/>
              </a:moveTo>
              <a:lnTo>
                <a:pt x="0" y="643031"/>
              </a:lnTo>
              <a:lnTo>
                <a:pt x="664344" y="643031"/>
              </a:lnTo>
              <a:lnTo>
                <a:pt x="664344" y="816533"/>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F72D0D-4101-48E9-90FB-7BE061C2342C}">
      <dsp:nvSpPr>
        <dsp:cNvPr id="0" name=""/>
        <dsp:cNvSpPr/>
      </dsp:nvSpPr>
      <dsp:spPr>
        <a:xfrm>
          <a:off x="8306975" y="3003138"/>
          <a:ext cx="862093" cy="816533"/>
        </a:xfrm>
        <a:custGeom>
          <a:avLst/>
          <a:gdLst/>
          <a:ahLst/>
          <a:cxnLst/>
          <a:rect l="0" t="0" r="0" b="0"/>
          <a:pathLst>
            <a:path>
              <a:moveTo>
                <a:pt x="862093" y="0"/>
              </a:moveTo>
              <a:lnTo>
                <a:pt x="862093" y="643031"/>
              </a:lnTo>
              <a:lnTo>
                <a:pt x="0" y="643031"/>
              </a:lnTo>
              <a:lnTo>
                <a:pt x="0" y="816533"/>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9D0D49-FB5B-4672-B503-77F7B3B7930B}">
      <dsp:nvSpPr>
        <dsp:cNvPr id="0" name=""/>
        <dsp:cNvSpPr/>
      </dsp:nvSpPr>
      <dsp:spPr>
        <a:xfrm>
          <a:off x="5202639" y="1523161"/>
          <a:ext cx="3966429" cy="812537"/>
        </a:xfrm>
        <a:custGeom>
          <a:avLst/>
          <a:gdLst/>
          <a:ahLst/>
          <a:cxnLst/>
          <a:rect l="0" t="0" r="0" b="0"/>
          <a:pathLst>
            <a:path>
              <a:moveTo>
                <a:pt x="0" y="0"/>
              </a:moveTo>
              <a:lnTo>
                <a:pt x="0" y="639035"/>
              </a:lnTo>
              <a:lnTo>
                <a:pt x="3966429" y="639035"/>
              </a:lnTo>
              <a:lnTo>
                <a:pt x="3966429" y="812537"/>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DF5A95-B8F0-4D3E-9C8C-29C723DA36F3}">
      <dsp:nvSpPr>
        <dsp:cNvPr id="0" name=""/>
        <dsp:cNvSpPr/>
      </dsp:nvSpPr>
      <dsp:spPr>
        <a:xfrm>
          <a:off x="5202639" y="1523161"/>
          <a:ext cx="1745495" cy="812537"/>
        </a:xfrm>
        <a:custGeom>
          <a:avLst/>
          <a:gdLst/>
          <a:ahLst/>
          <a:cxnLst/>
          <a:rect l="0" t="0" r="0" b="0"/>
          <a:pathLst>
            <a:path>
              <a:moveTo>
                <a:pt x="0" y="0"/>
              </a:moveTo>
              <a:lnTo>
                <a:pt x="0" y="639035"/>
              </a:lnTo>
              <a:lnTo>
                <a:pt x="1745495" y="639035"/>
              </a:lnTo>
              <a:lnTo>
                <a:pt x="1745495" y="812537"/>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3D337D-0EAE-490A-B1D4-99651DC3EE62}">
      <dsp:nvSpPr>
        <dsp:cNvPr id="0" name=""/>
        <dsp:cNvSpPr/>
      </dsp:nvSpPr>
      <dsp:spPr>
        <a:xfrm>
          <a:off x="3904262" y="2999011"/>
          <a:ext cx="1183106" cy="820660"/>
        </a:xfrm>
        <a:custGeom>
          <a:avLst/>
          <a:gdLst/>
          <a:ahLst/>
          <a:cxnLst/>
          <a:rect l="0" t="0" r="0" b="0"/>
          <a:pathLst>
            <a:path>
              <a:moveTo>
                <a:pt x="0" y="0"/>
              </a:moveTo>
              <a:lnTo>
                <a:pt x="0" y="647158"/>
              </a:lnTo>
              <a:lnTo>
                <a:pt x="1183106" y="647158"/>
              </a:lnTo>
              <a:lnTo>
                <a:pt x="1183106" y="820660"/>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795E92-8056-404A-AAE2-C2A20BBC7813}">
      <dsp:nvSpPr>
        <dsp:cNvPr id="0" name=""/>
        <dsp:cNvSpPr/>
      </dsp:nvSpPr>
      <dsp:spPr>
        <a:xfrm>
          <a:off x="3858542" y="2999011"/>
          <a:ext cx="91440" cy="820660"/>
        </a:xfrm>
        <a:custGeom>
          <a:avLst/>
          <a:gdLst/>
          <a:ahLst/>
          <a:cxnLst/>
          <a:rect l="0" t="0" r="0" b="0"/>
          <a:pathLst>
            <a:path>
              <a:moveTo>
                <a:pt x="45720" y="0"/>
              </a:moveTo>
              <a:lnTo>
                <a:pt x="45720" y="647158"/>
              </a:lnTo>
              <a:lnTo>
                <a:pt x="49295" y="647158"/>
              </a:lnTo>
              <a:lnTo>
                <a:pt x="49295" y="820660"/>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4AB6D-4377-4D10-824E-CEC643169E91}">
      <dsp:nvSpPr>
        <dsp:cNvPr id="0" name=""/>
        <dsp:cNvSpPr/>
      </dsp:nvSpPr>
      <dsp:spPr>
        <a:xfrm>
          <a:off x="3904262" y="1523161"/>
          <a:ext cx="1298376" cy="808411"/>
        </a:xfrm>
        <a:custGeom>
          <a:avLst/>
          <a:gdLst/>
          <a:ahLst/>
          <a:cxnLst/>
          <a:rect l="0" t="0" r="0" b="0"/>
          <a:pathLst>
            <a:path>
              <a:moveTo>
                <a:pt x="1298376" y="0"/>
              </a:moveTo>
              <a:lnTo>
                <a:pt x="1298376" y="634908"/>
              </a:lnTo>
              <a:lnTo>
                <a:pt x="0" y="634908"/>
              </a:lnTo>
              <a:lnTo>
                <a:pt x="0" y="808411"/>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955F5-92F8-4172-96CB-47FF63C7C3B1}">
      <dsp:nvSpPr>
        <dsp:cNvPr id="0" name=""/>
        <dsp:cNvSpPr/>
      </dsp:nvSpPr>
      <dsp:spPr>
        <a:xfrm>
          <a:off x="1600898" y="3003138"/>
          <a:ext cx="851427" cy="816533"/>
        </a:xfrm>
        <a:custGeom>
          <a:avLst/>
          <a:gdLst/>
          <a:ahLst/>
          <a:cxnLst/>
          <a:rect l="0" t="0" r="0" b="0"/>
          <a:pathLst>
            <a:path>
              <a:moveTo>
                <a:pt x="0" y="0"/>
              </a:moveTo>
              <a:lnTo>
                <a:pt x="0" y="643031"/>
              </a:lnTo>
              <a:lnTo>
                <a:pt x="851427" y="643031"/>
              </a:lnTo>
              <a:lnTo>
                <a:pt x="851427" y="816533"/>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76DEE3-1112-4FCC-8545-F38E4CC4D865}">
      <dsp:nvSpPr>
        <dsp:cNvPr id="0" name=""/>
        <dsp:cNvSpPr/>
      </dsp:nvSpPr>
      <dsp:spPr>
        <a:xfrm>
          <a:off x="682646" y="3003138"/>
          <a:ext cx="918252" cy="816533"/>
        </a:xfrm>
        <a:custGeom>
          <a:avLst/>
          <a:gdLst/>
          <a:ahLst/>
          <a:cxnLst/>
          <a:rect l="0" t="0" r="0" b="0"/>
          <a:pathLst>
            <a:path>
              <a:moveTo>
                <a:pt x="918252" y="0"/>
              </a:moveTo>
              <a:lnTo>
                <a:pt x="918252" y="643031"/>
              </a:lnTo>
              <a:lnTo>
                <a:pt x="0" y="643031"/>
              </a:lnTo>
              <a:lnTo>
                <a:pt x="0" y="816533"/>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BF6F71-3DDD-4D5B-A8B5-CB5295A27A7D}">
      <dsp:nvSpPr>
        <dsp:cNvPr id="0" name=""/>
        <dsp:cNvSpPr/>
      </dsp:nvSpPr>
      <dsp:spPr>
        <a:xfrm>
          <a:off x="1600898" y="1523161"/>
          <a:ext cx="3601740" cy="812537"/>
        </a:xfrm>
        <a:custGeom>
          <a:avLst/>
          <a:gdLst/>
          <a:ahLst/>
          <a:cxnLst/>
          <a:rect l="0" t="0" r="0" b="0"/>
          <a:pathLst>
            <a:path>
              <a:moveTo>
                <a:pt x="3601740" y="0"/>
              </a:moveTo>
              <a:lnTo>
                <a:pt x="3601740" y="639035"/>
              </a:lnTo>
              <a:lnTo>
                <a:pt x="0" y="639035"/>
              </a:lnTo>
              <a:lnTo>
                <a:pt x="0" y="812537"/>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C910F7-E839-492B-8912-D912143E0FA3}">
      <dsp:nvSpPr>
        <dsp:cNvPr id="0" name=""/>
        <dsp:cNvSpPr/>
      </dsp:nvSpPr>
      <dsp:spPr>
        <a:xfrm>
          <a:off x="3897019" y="424237"/>
          <a:ext cx="2611239" cy="1098923"/>
        </a:xfrm>
        <a:prstGeom prst="roundRect">
          <a:avLst>
            <a:gd name="adj" fmla="val 10000"/>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11BF9-055A-438E-8F90-C552D456C970}">
      <dsp:nvSpPr>
        <dsp:cNvPr id="0" name=""/>
        <dsp:cNvSpPr/>
      </dsp:nvSpPr>
      <dsp:spPr>
        <a:xfrm>
          <a:off x="4105118" y="621931"/>
          <a:ext cx="2611239" cy="1098923"/>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rgbClr val="002060"/>
              </a:solidFill>
            </a:rPr>
            <a:t>市、区（县）卫生健康委</a:t>
          </a:r>
        </a:p>
      </dsp:txBody>
      <dsp:txXfrm>
        <a:off x="4137304" y="654117"/>
        <a:ext cx="2546867" cy="1034551"/>
      </dsp:txXfrm>
    </dsp:sp>
    <dsp:sp modelId="{AD8430E6-EDEB-497A-9D50-162E40B884C6}">
      <dsp:nvSpPr>
        <dsp:cNvPr id="0" name=""/>
        <dsp:cNvSpPr/>
      </dsp:nvSpPr>
      <dsp:spPr>
        <a:xfrm>
          <a:off x="698530" y="2335699"/>
          <a:ext cx="1804735" cy="667438"/>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1360C-E494-4A6B-8094-420ED03D85C8}">
      <dsp:nvSpPr>
        <dsp:cNvPr id="0" name=""/>
        <dsp:cNvSpPr/>
      </dsp:nvSpPr>
      <dsp:spPr>
        <a:xfrm>
          <a:off x="906629" y="2533393"/>
          <a:ext cx="1804735" cy="667438"/>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信息审核</a:t>
          </a:r>
        </a:p>
      </dsp:txBody>
      <dsp:txXfrm>
        <a:off x="926178" y="2552942"/>
        <a:ext cx="1765637" cy="628340"/>
      </dsp:txXfrm>
    </dsp:sp>
    <dsp:sp modelId="{A7FC50B5-10D7-4BA5-9B5B-3C3504DFB7EF}">
      <dsp:nvSpPr>
        <dsp:cNvPr id="0" name=""/>
        <dsp:cNvSpPr/>
      </dsp:nvSpPr>
      <dsp:spPr>
        <a:xfrm>
          <a:off x="5905" y="3819672"/>
          <a:ext cx="1353481" cy="1023843"/>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A204E-AB1E-42C8-9E6A-71EB063FF6B4}">
      <dsp:nvSpPr>
        <dsp:cNvPr id="0" name=""/>
        <dsp:cNvSpPr/>
      </dsp:nvSpPr>
      <dsp:spPr>
        <a:xfrm>
          <a:off x="214004" y="4017366"/>
          <a:ext cx="1353481" cy="1023843"/>
        </a:xfrm>
        <a:prstGeom prst="roundRect">
          <a:avLst>
            <a:gd name="adj" fmla="val 10000"/>
          </a:avLst>
        </a:prstGeom>
        <a:solidFill>
          <a:schemeClr val="lt1">
            <a:alpha val="90000"/>
            <a:hueOff val="0"/>
            <a:satOff val="0"/>
            <a:lumOff val="0"/>
            <a:alphaOff val="0"/>
          </a:schemeClr>
        </a:solid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直属机构伦理委员会备案</a:t>
          </a:r>
        </a:p>
      </dsp:txBody>
      <dsp:txXfrm>
        <a:off x="243991" y="4047353"/>
        <a:ext cx="1293507" cy="963869"/>
      </dsp:txXfrm>
    </dsp:sp>
    <dsp:sp modelId="{1D656B28-6685-4203-8579-3FF358025BAC}">
      <dsp:nvSpPr>
        <dsp:cNvPr id="0" name=""/>
        <dsp:cNvSpPr/>
      </dsp:nvSpPr>
      <dsp:spPr>
        <a:xfrm>
          <a:off x="1775585" y="3819672"/>
          <a:ext cx="1353481" cy="1023843"/>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70419-34B8-430E-8688-86B71732A48B}">
      <dsp:nvSpPr>
        <dsp:cNvPr id="0" name=""/>
        <dsp:cNvSpPr/>
      </dsp:nvSpPr>
      <dsp:spPr>
        <a:xfrm>
          <a:off x="1983684" y="4017366"/>
          <a:ext cx="1353481" cy="1023843"/>
        </a:xfrm>
        <a:prstGeom prst="roundRect">
          <a:avLst>
            <a:gd name="adj" fmla="val 10000"/>
          </a:avLst>
        </a:prstGeom>
        <a:solidFill>
          <a:schemeClr val="lt1">
            <a:alpha val="90000"/>
            <a:hueOff val="0"/>
            <a:satOff val="0"/>
            <a:lumOff val="0"/>
            <a:alphaOff val="0"/>
          </a:schemeClr>
        </a:solid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直属机构备案类（非干</a:t>
          </a:r>
          <a:r>
            <a:rPr lang="en-US" altLang="zh-CN" sz="1400" kern="1200" dirty="0"/>
            <a:t>/</a:t>
          </a:r>
          <a:r>
            <a:rPr lang="zh-CN" altLang="en-US" sz="1400" kern="1200" dirty="0"/>
            <a:t>体细胞）研究</a:t>
          </a:r>
        </a:p>
      </dsp:txBody>
      <dsp:txXfrm>
        <a:off x="2013671" y="4047353"/>
        <a:ext cx="1293507" cy="963869"/>
      </dsp:txXfrm>
    </dsp:sp>
    <dsp:sp modelId="{E576A566-545C-4E81-A78B-4BDAC141A1F0}">
      <dsp:nvSpPr>
        <dsp:cNvPr id="0" name=""/>
        <dsp:cNvSpPr/>
      </dsp:nvSpPr>
      <dsp:spPr>
        <a:xfrm>
          <a:off x="2824803" y="2331572"/>
          <a:ext cx="2158918" cy="667438"/>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9274A-BFF8-41C2-A9D3-F75046307C45}">
      <dsp:nvSpPr>
        <dsp:cNvPr id="0" name=""/>
        <dsp:cNvSpPr/>
      </dsp:nvSpPr>
      <dsp:spPr>
        <a:xfrm>
          <a:off x="3032902" y="2529266"/>
          <a:ext cx="2158918" cy="667438"/>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机构信息管理与维护</a:t>
          </a:r>
        </a:p>
      </dsp:txBody>
      <dsp:txXfrm>
        <a:off x="3052451" y="2548815"/>
        <a:ext cx="2119820" cy="628340"/>
      </dsp:txXfrm>
    </dsp:sp>
    <dsp:sp modelId="{86048818-8C93-4C33-B75B-4913FC86F959}">
      <dsp:nvSpPr>
        <dsp:cNvPr id="0" name=""/>
        <dsp:cNvSpPr/>
      </dsp:nvSpPr>
      <dsp:spPr>
        <a:xfrm>
          <a:off x="3545264" y="3819672"/>
          <a:ext cx="725145" cy="857189"/>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569FC-5DE9-4832-A9B7-A61619A7F11B}">
      <dsp:nvSpPr>
        <dsp:cNvPr id="0" name=""/>
        <dsp:cNvSpPr/>
      </dsp:nvSpPr>
      <dsp:spPr>
        <a:xfrm>
          <a:off x="3753363" y="4017366"/>
          <a:ext cx="725145" cy="857189"/>
        </a:xfrm>
        <a:prstGeom prst="roundRect">
          <a:avLst>
            <a:gd name="adj" fmla="val 10000"/>
          </a:avLst>
        </a:prstGeom>
        <a:solidFill>
          <a:schemeClr val="lt1">
            <a:alpha val="90000"/>
            <a:hueOff val="0"/>
            <a:satOff val="0"/>
            <a:lumOff val="0"/>
            <a:alphaOff val="0"/>
          </a:schemeClr>
        </a:solid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直属机构</a:t>
          </a:r>
        </a:p>
      </dsp:txBody>
      <dsp:txXfrm>
        <a:off x="3774602" y="4038605"/>
        <a:ext cx="682667" cy="814711"/>
      </dsp:txXfrm>
    </dsp:sp>
    <dsp:sp modelId="{53B0D44F-FC9E-4BCD-9C14-648CED8DE892}">
      <dsp:nvSpPr>
        <dsp:cNvPr id="0" name=""/>
        <dsp:cNvSpPr/>
      </dsp:nvSpPr>
      <dsp:spPr>
        <a:xfrm>
          <a:off x="4686608" y="3819672"/>
          <a:ext cx="801522" cy="777507"/>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B6B93-DE19-4592-BB39-942299C4783C}">
      <dsp:nvSpPr>
        <dsp:cNvPr id="0" name=""/>
        <dsp:cNvSpPr/>
      </dsp:nvSpPr>
      <dsp:spPr>
        <a:xfrm>
          <a:off x="4894707" y="4017366"/>
          <a:ext cx="801522" cy="777507"/>
        </a:xfrm>
        <a:prstGeom prst="roundRect">
          <a:avLst>
            <a:gd name="adj" fmla="val 10000"/>
          </a:avLst>
        </a:prstGeom>
        <a:solidFill>
          <a:schemeClr val="lt1">
            <a:alpha val="90000"/>
            <a:hueOff val="0"/>
            <a:satOff val="0"/>
            <a:lumOff val="0"/>
            <a:alphaOff val="0"/>
          </a:schemeClr>
        </a:solid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辖区内下级机构</a:t>
          </a:r>
        </a:p>
      </dsp:txBody>
      <dsp:txXfrm>
        <a:off x="4917479" y="4040138"/>
        <a:ext cx="755978" cy="731963"/>
      </dsp:txXfrm>
    </dsp:sp>
    <dsp:sp modelId="{44A08393-CAAE-4B1B-9DAE-3C5728103A23}">
      <dsp:nvSpPr>
        <dsp:cNvPr id="0" name=""/>
        <dsp:cNvSpPr/>
      </dsp:nvSpPr>
      <dsp:spPr>
        <a:xfrm>
          <a:off x="6045766" y="2335699"/>
          <a:ext cx="1804735" cy="667438"/>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145A2-24C3-493D-B47E-2E5938242A62}">
      <dsp:nvSpPr>
        <dsp:cNvPr id="0" name=""/>
        <dsp:cNvSpPr/>
      </dsp:nvSpPr>
      <dsp:spPr>
        <a:xfrm>
          <a:off x="6253865" y="2533393"/>
          <a:ext cx="1804735" cy="667438"/>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下级机关账号维护</a:t>
          </a:r>
        </a:p>
      </dsp:txBody>
      <dsp:txXfrm>
        <a:off x="6273414" y="2552942"/>
        <a:ext cx="1765637" cy="628340"/>
      </dsp:txXfrm>
    </dsp:sp>
    <dsp:sp modelId="{3D7590B1-E243-4A66-9C71-F441F734AA13}">
      <dsp:nvSpPr>
        <dsp:cNvPr id="0" name=""/>
        <dsp:cNvSpPr/>
      </dsp:nvSpPr>
      <dsp:spPr>
        <a:xfrm>
          <a:off x="8266700" y="2335699"/>
          <a:ext cx="1804735" cy="667438"/>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886B2-F1DA-4A62-BF0A-E6D63D927966}">
      <dsp:nvSpPr>
        <dsp:cNvPr id="0" name=""/>
        <dsp:cNvSpPr/>
      </dsp:nvSpPr>
      <dsp:spPr>
        <a:xfrm>
          <a:off x="8474799" y="2533393"/>
          <a:ext cx="1804735" cy="667438"/>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t>辖区信息查询</a:t>
          </a:r>
        </a:p>
      </dsp:txBody>
      <dsp:txXfrm>
        <a:off x="8494348" y="2552942"/>
        <a:ext cx="1765637" cy="628340"/>
      </dsp:txXfrm>
    </dsp:sp>
    <dsp:sp modelId="{92EB2118-A72E-4ED5-BD4D-761D502D4E60}">
      <dsp:nvSpPr>
        <dsp:cNvPr id="0" name=""/>
        <dsp:cNvSpPr/>
      </dsp:nvSpPr>
      <dsp:spPr>
        <a:xfrm>
          <a:off x="7817317" y="3819672"/>
          <a:ext cx="979315" cy="1023843"/>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AD35A-A0D8-4D30-B1D4-7255E9649C02}">
      <dsp:nvSpPr>
        <dsp:cNvPr id="0" name=""/>
        <dsp:cNvSpPr/>
      </dsp:nvSpPr>
      <dsp:spPr>
        <a:xfrm>
          <a:off x="8025416" y="4017366"/>
          <a:ext cx="979315" cy="1023843"/>
        </a:xfrm>
        <a:prstGeom prst="roundRect">
          <a:avLst>
            <a:gd name="adj" fmla="val 10000"/>
          </a:avLst>
        </a:prstGeom>
        <a:solidFill>
          <a:schemeClr val="lt1">
            <a:alpha val="90000"/>
            <a:hueOff val="0"/>
            <a:satOff val="0"/>
            <a:lumOff val="0"/>
            <a:alphaOff val="0"/>
          </a:schemeClr>
        </a:solid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辖区研究查询</a:t>
          </a:r>
        </a:p>
      </dsp:txBody>
      <dsp:txXfrm>
        <a:off x="8054099" y="4046049"/>
        <a:ext cx="921949" cy="966477"/>
      </dsp:txXfrm>
    </dsp:sp>
    <dsp:sp modelId="{89D16E9B-3A5E-4EE9-ACBD-8B0930E59D1C}">
      <dsp:nvSpPr>
        <dsp:cNvPr id="0" name=""/>
        <dsp:cNvSpPr/>
      </dsp:nvSpPr>
      <dsp:spPr>
        <a:xfrm>
          <a:off x="9212830" y="3819672"/>
          <a:ext cx="1241164" cy="1023843"/>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61EF9-C59E-42FA-94B1-88D8C66D9209}">
      <dsp:nvSpPr>
        <dsp:cNvPr id="0" name=""/>
        <dsp:cNvSpPr/>
      </dsp:nvSpPr>
      <dsp:spPr>
        <a:xfrm>
          <a:off x="9420929" y="4017366"/>
          <a:ext cx="1241164" cy="1023843"/>
        </a:xfrm>
        <a:prstGeom prst="roundRect">
          <a:avLst>
            <a:gd name="adj" fmla="val 10000"/>
          </a:avLst>
        </a:prstGeom>
        <a:solidFill>
          <a:schemeClr val="lt1">
            <a:alpha val="90000"/>
            <a:hueOff val="0"/>
            <a:satOff val="0"/>
            <a:lumOff val="0"/>
            <a:alphaOff val="0"/>
          </a:schemeClr>
        </a:solid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t>辖区伦理</a:t>
          </a:r>
          <a:r>
            <a:rPr lang="en-US" altLang="zh-CN" sz="1400" kern="1200" dirty="0"/>
            <a:t>/</a:t>
          </a:r>
          <a:r>
            <a:rPr lang="zh-CN" altLang="en-US" sz="1400" kern="1200" dirty="0"/>
            <a:t>学术委员会查询</a:t>
          </a:r>
        </a:p>
      </dsp:txBody>
      <dsp:txXfrm>
        <a:off x="9450916" y="4047353"/>
        <a:ext cx="1181190" cy="9638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41DEB-09FE-4E79-B585-2A417CCDC0E0}">
      <dsp:nvSpPr>
        <dsp:cNvPr id="0" name=""/>
        <dsp:cNvSpPr/>
      </dsp:nvSpPr>
      <dsp:spPr>
        <a:xfrm>
          <a:off x="1261728" y="1184"/>
          <a:ext cx="3767255" cy="119532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altLang="en-US" sz="2600" b="1" kern="1200" dirty="0"/>
            <a:t>机构伦理委员会</a:t>
          </a:r>
          <a:r>
            <a:rPr lang="zh-CN" altLang="en-US" sz="2600" b="1" kern="1200" dirty="0">
              <a:solidFill>
                <a:srgbClr val="C00000"/>
              </a:solidFill>
            </a:rPr>
            <a:t>秘书</a:t>
          </a:r>
          <a:r>
            <a:rPr lang="zh-CN" altLang="en-US" sz="2600" b="1" kern="1200" dirty="0"/>
            <a:t>填写信息</a:t>
          </a:r>
        </a:p>
      </dsp:txBody>
      <dsp:txXfrm>
        <a:off x="1859392" y="1184"/>
        <a:ext cx="2571928" cy="1195327"/>
      </dsp:txXfrm>
    </dsp:sp>
    <dsp:sp modelId="{6A13A8C2-10C5-45D8-9927-AA1A37611F4D}">
      <dsp:nvSpPr>
        <dsp:cNvPr id="0" name=""/>
        <dsp:cNvSpPr/>
      </dsp:nvSpPr>
      <dsp:spPr>
        <a:xfrm>
          <a:off x="4640502" y="102787"/>
          <a:ext cx="2480305" cy="99212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机构管理员审核</a:t>
          </a:r>
        </a:p>
      </dsp:txBody>
      <dsp:txXfrm>
        <a:off x="5136563" y="102787"/>
        <a:ext cx="1488183" cy="992122"/>
      </dsp:txXfrm>
    </dsp:sp>
    <dsp:sp modelId="{CFF18169-3DFC-4A78-A660-5996401625F7}">
      <dsp:nvSpPr>
        <dsp:cNvPr id="0" name=""/>
        <dsp:cNvSpPr/>
      </dsp:nvSpPr>
      <dsp:spPr>
        <a:xfrm>
          <a:off x="6773565" y="102787"/>
          <a:ext cx="2480305" cy="992122"/>
        </a:xfrm>
        <a:prstGeom prst="chevron">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执业登记机关备案</a:t>
          </a:r>
        </a:p>
      </dsp:txBody>
      <dsp:txXfrm>
        <a:off x="7269626" y="102787"/>
        <a:ext cx="1488183" cy="992122"/>
      </dsp:txXfrm>
    </dsp:sp>
    <dsp:sp modelId="{BAA0D72C-3C16-408C-9A8A-4E944FB138AC}">
      <dsp:nvSpPr>
        <dsp:cNvPr id="0" name=""/>
        <dsp:cNvSpPr/>
      </dsp:nvSpPr>
      <dsp:spPr>
        <a:xfrm>
          <a:off x="1261728" y="1363858"/>
          <a:ext cx="3767255" cy="1195327"/>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altLang="en-US" sz="2600" b="1" kern="1200" dirty="0"/>
            <a:t>机构学术委员会</a:t>
          </a:r>
          <a:r>
            <a:rPr lang="zh-CN" altLang="en-US" sz="2600" b="1" kern="1200" dirty="0">
              <a:solidFill>
                <a:srgbClr val="C00000"/>
              </a:solidFill>
            </a:rPr>
            <a:t>秘书</a:t>
          </a:r>
          <a:r>
            <a:rPr lang="zh-CN" altLang="en-US" sz="2600" b="1" kern="1200" dirty="0"/>
            <a:t>填写信息</a:t>
          </a:r>
        </a:p>
      </dsp:txBody>
      <dsp:txXfrm>
        <a:off x="1859392" y="1363858"/>
        <a:ext cx="2571928" cy="1195327"/>
      </dsp:txXfrm>
    </dsp:sp>
    <dsp:sp modelId="{338F6680-46E2-4015-9CB8-F9964A0A15B8}">
      <dsp:nvSpPr>
        <dsp:cNvPr id="0" name=""/>
        <dsp:cNvSpPr/>
      </dsp:nvSpPr>
      <dsp:spPr>
        <a:xfrm>
          <a:off x="4640502" y="1465461"/>
          <a:ext cx="2480305" cy="992122"/>
        </a:xfrm>
        <a:prstGeom prst="chevron">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机构管理员审核信息</a:t>
          </a:r>
        </a:p>
      </dsp:txBody>
      <dsp:txXfrm>
        <a:off x="5136563" y="1465461"/>
        <a:ext cx="1488183" cy="992122"/>
      </dsp:txXfrm>
    </dsp:sp>
    <dsp:sp modelId="{3E032032-E91B-46BB-AE3B-3C690ADA3A8F}">
      <dsp:nvSpPr>
        <dsp:cNvPr id="0" name=""/>
        <dsp:cNvSpPr/>
      </dsp:nvSpPr>
      <dsp:spPr>
        <a:xfrm>
          <a:off x="1261728" y="2726532"/>
          <a:ext cx="3767255" cy="1195327"/>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altLang="en-US" sz="2600" b="1" kern="1200" dirty="0"/>
            <a:t>省伦理</a:t>
          </a:r>
          <a:r>
            <a:rPr lang="en-US" altLang="zh-CN" sz="2600" b="1" kern="1200" dirty="0"/>
            <a:t>/</a:t>
          </a:r>
          <a:r>
            <a:rPr lang="zh-CN" altLang="en-US" sz="2600" b="1" kern="1200" dirty="0"/>
            <a:t>学术委员会</a:t>
          </a:r>
          <a:r>
            <a:rPr lang="zh-CN" altLang="en-US" sz="2600" b="1" kern="1200" dirty="0">
              <a:solidFill>
                <a:srgbClr val="C00000"/>
              </a:solidFill>
            </a:rPr>
            <a:t>秘书</a:t>
          </a:r>
          <a:r>
            <a:rPr lang="zh-CN" altLang="en-US" sz="2600" b="1" kern="1200" dirty="0"/>
            <a:t>填写信息</a:t>
          </a:r>
        </a:p>
      </dsp:txBody>
      <dsp:txXfrm>
        <a:off x="1859392" y="2726532"/>
        <a:ext cx="2571928" cy="1195327"/>
      </dsp:txXfrm>
    </dsp:sp>
    <dsp:sp modelId="{46B45B26-4C56-4146-9E47-B9F0C4D3E882}">
      <dsp:nvSpPr>
        <dsp:cNvPr id="0" name=""/>
        <dsp:cNvSpPr/>
      </dsp:nvSpPr>
      <dsp:spPr>
        <a:xfrm>
          <a:off x="4640502" y="2828135"/>
          <a:ext cx="2480305" cy="992122"/>
        </a:xfrm>
        <a:prstGeom prst="chevron">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省卫生健康机关管理员审核</a:t>
          </a:r>
        </a:p>
      </dsp:txBody>
      <dsp:txXfrm>
        <a:off x="5136563" y="2828135"/>
        <a:ext cx="1488183" cy="9921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9A69-EF40-467F-B6C1-D94E8A9F2204}">
      <dsp:nvSpPr>
        <dsp:cNvPr id="0" name=""/>
        <dsp:cNvSpPr/>
      </dsp:nvSpPr>
      <dsp:spPr>
        <a:xfrm>
          <a:off x="696620" y="0"/>
          <a:ext cx="7895031" cy="3358558"/>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D3734B-27C6-47B1-ADD3-7F47C5705072}">
      <dsp:nvSpPr>
        <dsp:cNvPr id="0" name=""/>
        <dsp:cNvSpPr/>
      </dsp:nvSpPr>
      <dsp:spPr>
        <a:xfrm>
          <a:off x="314749" y="1007567"/>
          <a:ext cx="2786481" cy="134342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研究者提交</a:t>
          </a:r>
        </a:p>
      </dsp:txBody>
      <dsp:txXfrm>
        <a:off x="380330" y="1073148"/>
        <a:ext cx="2655319" cy="1212261"/>
      </dsp:txXfrm>
    </dsp:sp>
    <dsp:sp modelId="{C049BB89-1265-46BB-B97C-1A95712F2C00}">
      <dsp:nvSpPr>
        <dsp:cNvPr id="0" name=""/>
        <dsp:cNvSpPr/>
      </dsp:nvSpPr>
      <dsp:spPr>
        <a:xfrm>
          <a:off x="3250895" y="1007567"/>
          <a:ext cx="2786481" cy="1343423"/>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机构审核</a:t>
          </a:r>
          <a:endParaRPr lang="en-US" altLang="zh-CN" sz="2000" kern="1200" dirty="0"/>
        </a:p>
        <a:p>
          <a:pPr marL="0" lvl="0" indent="0" algn="ctr" defTabSz="889000">
            <a:lnSpc>
              <a:spcPct val="90000"/>
            </a:lnSpc>
            <a:spcBef>
              <a:spcPct val="0"/>
            </a:spcBef>
            <a:spcAft>
              <a:spcPct val="35000"/>
            </a:spcAft>
            <a:buNone/>
          </a:pPr>
          <a:r>
            <a:rPr lang="zh-CN" altLang="en-US" sz="2000" kern="1200" dirty="0"/>
            <a:t>（机构确定是否提交伦理或科学审查）</a:t>
          </a:r>
        </a:p>
      </dsp:txBody>
      <dsp:txXfrm>
        <a:off x="3316476" y="1073148"/>
        <a:ext cx="2655319" cy="1212261"/>
      </dsp:txXfrm>
    </dsp:sp>
    <dsp:sp modelId="{FBDC8AEE-FBCE-4AE8-BE25-CDCA513914FC}">
      <dsp:nvSpPr>
        <dsp:cNvPr id="0" name=""/>
        <dsp:cNvSpPr/>
      </dsp:nvSpPr>
      <dsp:spPr>
        <a:xfrm>
          <a:off x="6187041" y="1007567"/>
          <a:ext cx="2786481" cy="1343423"/>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机构管理员</a:t>
          </a:r>
          <a:r>
            <a:rPr lang="en-US" altLang="zh-CN" sz="2000" kern="1200" dirty="0"/>
            <a:t>-</a:t>
          </a:r>
          <a:r>
            <a:rPr lang="zh-CN" altLang="en-US" sz="2000" kern="1200" dirty="0"/>
            <a:t>变更完成</a:t>
          </a:r>
        </a:p>
      </dsp:txBody>
      <dsp:txXfrm>
        <a:off x="6252622" y="1073148"/>
        <a:ext cx="2655319" cy="12122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2C9C-0925-4C48-8B07-17F99A8B3C5A}">
      <dsp:nvSpPr>
        <dsp:cNvPr id="0" name=""/>
        <dsp:cNvSpPr/>
      </dsp:nvSpPr>
      <dsp:spPr>
        <a:xfrm>
          <a:off x="3094" y="79308"/>
          <a:ext cx="3770573" cy="150822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lumMod val="95000"/>
                  <a:lumOff val="5000"/>
                </a:schemeClr>
              </a:solidFill>
              <a:latin typeface="黑体" panose="02010609060101010101" pitchFamily="49" charset="-122"/>
              <a:ea typeface="黑体" panose="02010609060101010101" pitchFamily="49" charset="-122"/>
            </a:rPr>
            <a:t>项目负责人</a:t>
          </a:r>
        </a:p>
      </dsp:txBody>
      <dsp:txXfrm>
        <a:off x="757209" y="79308"/>
        <a:ext cx="2262344" cy="1508229"/>
      </dsp:txXfrm>
    </dsp:sp>
    <dsp:sp modelId="{A4732152-6ACB-4E08-86FE-4532B2ADBCA3}">
      <dsp:nvSpPr>
        <dsp:cNvPr id="0" name=""/>
        <dsp:cNvSpPr/>
      </dsp:nvSpPr>
      <dsp:spPr>
        <a:xfrm>
          <a:off x="3484077" y="107407"/>
          <a:ext cx="3770573" cy="1508229"/>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rgbClr val="C00000"/>
              </a:solidFill>
              <a:latin typeface="黑体" panose="02010609060101010101" pitchFamily="49" charset="-122"/>
              <a:ea typeface="黑体" panose="02010609060101010101" pitchFamily="49" charset="-122"/>
            </a:rPr>
            <a:t>伦理委员会审核</a:t>
          </a:r>
        </a:p>
      </dsp:txBody>
      <dsp:txXfrm>
        <a:off x="4238192" y="107407"/>
        <a:ext cx="2262344" cy="1508229"/>
      </dsp:txXfrm>
    </dsp:sp>
    <dsp:sp modelId="{DF8A9102-D5AE-4489-9C96-A3506D987544}">
      <dsp:nvSpPr>
        <dsp:cNvPr id="0" name=""/>
        <dsp:cNvSpPr/>
      </dsp:nvSpPr>
      <dsp:spPr>
        <a:xfrm>
          <a:off x="6793222" y="158617"/>
          <a:ext cx="3770573" cy="1508229"/>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lumMod val="95000"/>
                  <a:lumOff val="5000"/>
                </a:schemeClr>
              </a:solidFill>
              <a:latin typeface="黑体" panose="02010609060101010101" pitchFamily="49" charset="-122"/>
              <a:ea typeface="黑体" panose="02010609060101010101" pitchFamily="49" charset="-122"/>
            </a:rPr>
            <a:t>机构查询</a:t>
          </a:r>
          <a:endParaRPr lang="zh-CN" altLang="en-US" sz="2000" b="1" kern="1200" dirty="0">
            <a:solidFill>
              <a:schemeClr val="tx1">
                <a:lumMod val="95000"/>
                <a:lumOff val="5000"/>
              </a:schemeClr>
            </a:solidFill>
            <a:latin typeface="黑体" panose="02010609060101010101" pitchFamily="49" charset="-122"/>
            <a:ea typeface="黑体" panose="02010609060101010101" pitchFamily="49" charset="-122"/>
          </a:endParaRPr>
        </a:p>
      </dsp:txBody>
      <dsp:txXfrm>
        <a:off x="7547337" y="158617"/>
        <a:ext cx="2262344" cy="1508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B4128-6429-4187-9C33-F5FBAF395366}">
      <dsp:nvSpPr>
        <dsp:cNvPr id="0" name=""/>
        <dsp:cNvSpPr/>
      </dsp:nvSpPr>
      <dsp:spPr>
        <a:xfrm>
          <a:off x="9573" y="0"/>
          <a:ext cx="2861534" cy="166684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latin typeface="黑体" panose="02010609060101010101" pitchFamily="49" charset="-122"/>
              <a:ea typeface="黑体" panose="02010609060101010101" pitchFamily="49" charset="-122"/>
            </a:rPr>
            <a:t>项目负责人</a:t>
          </a:r>
        </a:p>
      </dsp:txBody>
      <dsp:txXfrm>
        <a:off x="58393" y="48820"/>
        <a:ext cx="2763894" cy="1569207"/>
      </dsp:txXfrm>
    </dsp:sp>
    <dsp:sp modelId="{C2076DBD-2B3A-4689-8C98-D1BD39DE41B9}">
      <dsp:nvSpPr>
        <dsp:cNvPr id="0" name=""/>
        <dsp:cNvSpPr/>
      </dsp:nvSpPr>
      <dsp:spPr>
        <a:xfrm>
          <a:off x="3157262" y="478593"/>
          <a:ext cx="606645" cy="709660"/>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zh-CN" altLang="en-US" sz="2600" b="1" kern="1200"/>
        </a:p>
      </dsp:txBody>
      <dsp:txXfrm>
        <a:off x="3157262" y="620525"/>
        <a:ext cx="424652" cy="425796"/>
      </dsp:txXfrm>
    </dsp:sp>
    <dsp:sp modelId="{C41D2177-94D2-4414-AE32-731A3B99E7F6}">
      <dsp:nvSpPr>
        <dsp:cNvPr id="0" name=""/>
        <dsp:cNvSpPr/>
      </dsp:nvSpPr>
      <dsp:spPr>
        <a:xfrm>
          <a:off x="4015722" y="0"/>
          <a:ext cx="2861534" cy="166684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latin typeface="黑体" panose="02010609060101010101" pitchFamily="49" charset="-122"/>
              <a:ea typeface="黑体" panose="02010609060101010101" pitchFamily="49" charset="-122"/>
            </a:rPr>
            <a:t>伦理委员会审核</a:t>
          </a:r>
        </a:p>
      </dsp:txBody>
      <dsp:txXfrm>
        <a:off x="4064542" y="48820"/>
        <a:ext cx="2763894" cy="1569207"/>
      </dsp:txXfrm>
    </dsp:sp>
    <dsp:sp modelId="{56A6984F-F37A-4E64-8AFC-73F8E5F87D2B}">
      <dsp:nvSpPr>
        <dsp:cNvPr id="0" name=""/>
        <dsp:cNvSpPr/>
      </dsp:nvSpPr>
      <dsp:spPr>
        <a:xfrm>
          <a:off x="7163410" y="478593"/>
          <a:ext cx="606645" cy="709660"/>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zh-CN" altLang="en-US" sz="2600" kern="1200"/>
        </a:p>
      </dsp:txBody>
      <dsp:txXfrm>
        <a:off x="7163410" y="620525"/>
        <a:ext cx="424652" cy="425796"/>
      </dsp:txXfrm>
    </dsp:sp>
    <dsp:sp modelId="{6DF57DA4-0079-465A-ABFC-436D0D648DA0}">
      <dsp:nvSpPr>
        <dsp:cNvPr id="0" name=""/>
        <dsp:cNvSpPr/>
      </dsp:nvSpPr>
      <dsp:spPr>
        <a:xfrm>
          <a:off x="8021871" y="0"/>
          <a:ext cx="2861534" cy="166684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latin typeface="黑体" panose="02010609060101010101" pitchFamily="49" charset="-122"/>
              <a:ea typeface="黑体" panose="02010609060101010101" pitchFamily="49" charset="-122"/>
            </a:rPr>
            <a:t>机构审核</a:t>
          </a:r>
        </a:p>
      </dsp:txBody>
      <dsp:txXfrm>
        <a:off x="8070691" y="48820"/>
        <a:ext cx="2763894" cy="15692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30EB9-A24D-4DA9-A645-0261DABD7EC9}">
      <dsp:nvSpPr>
        <dsp:cNvPr id="0" name=""/>
        <dsp:cNvSpPr/>
      </dsp:nvSpPr>
      <dsp:spPr>
        <a:xfrm>
          <a:off x="1674873" y="0"/>
          <a:ext cx="5320797" cy="5320797"/>
        </a:xfrm>
        <a:prstGeom prst="diamond">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948C6C9-61B3-4989-9AAF-91164A9F298F}">
      <dsp:nvSpPr>
        <dsp:cNvPr id="0" name=""/>
        <dsp:cNvSpPr/>
      </dsp:nvSpPr>
      <dsp:spPr>
        <a:xfrm>
          <a:off x="2180349" y="505475"/>
          <a:ext cx="2075110" cy="207511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t>10</a:t>
          </a:r>
          <a:r>
            <a:rPr lang="zh-CN" altLang="en-US" sz="2600" kern="1200" dirty="0"/>
            <a:t>月</a:t>
          </a:r>
          <a:r>
            <a:rPr lang="en-US" altLang="zh-CN" sz="2600" kern="1200" dirty="0"/>
            <a:t>1</a:t>
          </a:r>
          <a:r>
            <a:rPr lang="zh-CN" altLang="en-US" sz="2600" kern="1200" dirty="0"/>
            <a:t>日前机构提交未完成备案</a:t>
          </a:r>
        </a:p>
      </dsp:txBody>
      <dsp:txXfrm>
        <a:off x="2281648" y="606774"/>
        <a:ext cx="1872512" cy="1872512"/>
      </dsp:txXfrm>
    </dsp:sp>
    <dsp:sp modelId="{7BF29C94-F2CD-4806-991D-5837F0BAABB3}">
      <dsp:nvSpPr>
        <dsp:cNvPr id="0" name=""/>
        <dsp:cNvSpPr/>
      </dsp:nvSpPr>
      <dsp:spPr>
        <a:xfrm>
          <a:off x="4415083" y="505475"/>
          <a:ext cx="2075110" cy="2075110"/>
        </a:xfrm>
        <a:prstGeom prst="roundRect">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t>10</a:t>
          </a:r>
          <a:r>
            <a:rPr lang="zh-CN" altLang="en-US" sz="2600" kern="1200" dirty="0"/>
            <a:t>月</a:t>
          </a:r>
          <a:r>
            <a:rPr lang="en-US" altLang="zh-CN" sz="2600" kern="1200" dirty="0"/>
            <a:t>1</a:t>
          </a:r>
          <a:r>
            <a:rPr lang="zh-CN" altLang="en-US" sz="2600" kern="1200" dirty="0"/>
            <a:t>日后机构提交未完成备案</a:t>
          </a:r>
        </a:p>
      </dsp:txBody>
      <dsp:txXfrm>
        <a:off x="4516382" y="606774"/>
        <a:ext cx="1872512" cy="1872512"/>
      </dsp:txXfrm>
    </dsp:sp>
    <dsp:sp modelId="{34BF3E06-B6EB-4426-B5F8-BD0A61FE5B38}">
      <dsp:nvSpPr>
        <dsp:cNvPr id="0" name=""/>
        <dsp:cNvSpPr/>
      </dsp:nvSpPr>
      <dsp:spPr>
        <a:xfrm>
          <a:off x="2180349" y="2740210"/>
          <a:ext cx="2075110" cy="2075110"/>
        </a:xfrm>
        <a:prstGeom prst="roundRect">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altLang="en-US" sz="2600" b="1" kern="1200" dirty="0">
              <a:solidFill>
                <a:schemeClr val="tx1"/>
              </a:solidFill>
            </a:rPr>
            <a:t>继续旧流程</a:t>
          </a:r>
        </a:p>
      </dsp:txBody>
      <dsp:txXfrm>
        <a:off x="2281648" y="2841509"/>
        <a:ext cx="1872512" cy="1872512"/>
      </dsp:txXfrm>
    </dsp:sp>
    <dsp:sp modelId="{B2C3A5D7-8141-45C2-AF53-A945A82AD3A9}">
      <dsp:nvSpPr>
        <dsp:cNvPr id="0" name=""/>
        <dsp:cNvSpPr/>
      </dsp:nvSpPr>
      <dsp:spPr>
        <a:xfrm>
          <a:off x="4415083" y="2740210"/>
          <a:ext cx="2075110" cy="2075110"/>
        </a:xfrm>
        <a:prstGeom prst="roundRect">
          <a:avLst/>
        </a:prstGeom>
        <a:solidFill>
          <a:srgbClr val="ED7D31">
            <a:hueOff val="-970242"/>
            <a:satOff val="-55952"/>
            <a:lumOff val="5752"/>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altLang="en-US" sz="2600" b="1" kern="1200" dirty="0">
              <a:solidFill>
                <a:schemeClr val="tx1"/>
              </a:solidFill>
            </a:rPr>
            <a:t>退回</a:t>
          </a:r>
          <a:r>
            <a:rPr lang="zh-CN" altLang="en-US" sz="2600" b="1" kern="1200" dirty="0">
              <a:solidFill>
                <a:schemeClr val="tx1"/>
              </a:solidFill>
              <a:latin typeface="等线"/>
              <a:ea typeface="等线" panose="02010600030101010101" pitchFamily="2" charset="-122"/>
              <a:cs typeface="+mn-cs"/>
            </a:rPr>
            <a:t>补充</a:t>
          </a:r>
          <a:r>
            <a:rPr lang="zh-CN" altLang="en-US" sz="2600" b="1" kern="1200" dirty="0">
              <a:solidFill>
                <a:schemeClr val="tx1"/>
              </a:solidFill>
            </a:rPr>
            <a:t>新流程</a:t>
          </a:r>
        </a:p>
      </dsp:txBody>
      <dsp:txXfrm>
        <a:off x="4516382" y="2841509"/>
        <a:ext cx="1872512" cy="18725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5">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3">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6">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type="chevron" r:blip="" rot="180">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type="chevron" r:blip="" rot="180">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9#2">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revTx">
    <dgm:scene3d>
      <a:camera prst="orthographicFront"/>
      <a:lightRig rig="threePt" dir="t"/>
    </dgm:scene3d>
    <dgm:txPr>
      <a:sp3d extrusionH="28000" prstMaterial="matte"/>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8721E6-4F78-4404-80DB-3583EC9B6CF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E1C176-965B-4244-B0AE-897E049F9A0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1C8EE-A978-46DB-83F5-DAF0632B93E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D64DE-F634-4304-8853-806FDDA976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北京市卫生健康委、以及各机构老师，上午好！我是国家卫生健康委科教司规划评估处工作人员姜橙，下面由我给大家介绍一下这次试点工作中我们涉及到的工具“国家医学研究登记备案信息系统”的大概情况和具体填报流程。</a:t>
            </a:r>
            <a:endParaRPr lang="en-US" altLang="zh-CN" dirty="0"/>
          </a:p>
        </p:txBody>
      </p:sp>
      <p:sp>
        <p:nvSpPr>
          <p:cNvPr id="4" name="灯片编号占位符 3"/>
          <p:cNvSpPr>
            <a:spLocks noGrp="1"/>
          </p:cNvSpPr>
          <p:nvPr>
            <p:ph type="sldNum" sz="quarter" idx="10"/>
          </p:nvPr>
        </p:nvSpPr>
        <p:spPr/>
        <p:txBody>
          <a:bodyPr/>
          <a:lstStyle/>
          <a:p>
            <a:fld id="{860ECEB0-A65A-4E41-A681-418415E82AA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0ECEB0-A65A-4E41-A681-418415E82AA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这是卫健委和药监局共同印发的关于干细胞临床研究的管理办法，也要求</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这是卫健委和药监局共同印发的关于干细胞临床研究的管理办法，也要求</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0ECEB0-A65A-4E41-A681-418415E82AA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     我会分这四个部分介绍，因为这个系统从</a:t>
            </a:r>
            <a:r>
              <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2019</a:t>
            </a:r>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年</a:t>
            </a:r>
            <a:r>
              <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11</a:t>
            </a:r>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月开始，已经投入使用了，北京市各机构和未卫生健康委在系统上的备案工作也一直做的非常好。</a:t>
            </a:r>
            <a:endPar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endParaRPr>
          </a:p>
          <a:p>
            <a:pPr eaLnBrk="1" hangingPunct="1"/>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     此次我们是针对新的管理办法，对试点地区的功能进行了一些调整，因此，基本功能我就不重复了，重点会介绍此次试点工作涉及的一些变化。还剩下的时间，大家可以就系统的相关问题提问，我们工程师也在现场，可以解答。</a:t>
            </a:r>
            <a:r>
              <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PPT</a:t>
            </a:r>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很长，供大家在系统正式调整上线后随时查阅。</a:t>
            </a:r>
            <a:endPar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dirty="0"/>
              <a:t>       另外，要和大家道歉的，就是这次系统上线时间比预期要迟了，目前调整后的程序还没有正式启用。主要是因为我们这个备案系统是依托全民健康保障平台这个大项目的子系统，现在大项目在验收尾声，系统的调整受到了影响。我们会尽快推进，请大家理解。</a:t>
            </a:r>
            <a:endParaRPr lang="zh-CN" altLang="en-US" sz="1800" dirty="0"/>
          </a:p>
          <a:p>
            <a:pPr eaLnBrk="1" hangingPunct="1"/>
            <a:endPar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0ECEB0-A65A-4E41-A681-418415E82AA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黑体" panose="02010609060101010101" pitchFamily="49" charset="-122"/>
                <a:ea typeface="黑体" panose="02010609060101010101" pitchFamily="49" charset="-122"/>
              </a:rPr>
              <a:t>操作上与科学性审查或伦理审查等相似。</a:t>
            </a:r>
            <a:endParaRPr lang="en-US" altLang="zh-CN" sz="1200"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黑体" panose="02010609060101010101" pitchFamily="49" charset="-122"/>
                <a:ea typeface="黑体" panose="02010609060101010101" pitchFamily="49" charset="-122"/>
              </a:rPr>
              <a:t>操作上与科学性审查或伦理审查等相似。</a:t>
            </a:r>
            <a:endParaRPr lang="en-US" altLang="zh-CN" sz="1200"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黑体" panose="02010609060101010101" pitchFamily="49" charset="-122"/>
                <a:ea typeface="黑体" panose="02010609060101010101" pitchFamily="49" charset="-122"/>
              </a:rPr>
              <a:t>技术监管部门不具有驳回项目的权限；</a:t>
            </a:r>
            <a:endParaRPr lang="en-US" altLang="zh-CN" sz="1200" dirty="0">
              <a:solidFill>
                <a:srgbClr val="C0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黑体" panose="02010609060101010101" pitchFamily="49" charset="-122"/>
                <a:ea typeface="黑体" panose="02010609060101010101" pitchFamily="49" charset="-122"/>
              </a:rPr>
              <a:t>项目驳回仅在省级卫生健康行政部门和机构。</a:t>
            </a:r>
            <a:endParaRPr lang="en-US" altLang="zh-CN" sz="1200"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黑体" panose="02010609060101010101" pitchFamily="49" charset="-122"/>
                <a:ea typeface="黑体" panose="02010609060101010101" pitchFamily="49" charset="-122"/>
              </a:rPr>
              <a:t>修改后重申：需要研究者修改后，重新进行科学性审查、伦理审查、机构审查这些全部流程；</a:t>
            </a:r>
            <a:endParaRPr lang="en-US" altLang="zh-CN" sz="1200" dirty="0">
              <a:solidFill>
                <a:srgbClr val="C00000"/>
              </a:solidFill>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黑体" panose="02010609060101010101" pitchFamily="49" charset="-122"/>
                <a:ea typeface="黑体" panose="02010609060101010101" pitchFamily="49" charset="-122"/>
              </a:rPr>
              <a:t>修改后机构审核：研究者修改后直接提交至机构审核。</a:t>
            </a:r>
            <a:endParaRPr lang="en-US" altLang="zh-CN" sz="1200"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例如：如果从研究者发起的临床研究，变成了产品注册为目的的临床试验，备案路径改变了，则必须重新审核。</a:t>
            </a:r>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0ECEB0-A65A-4E41-A681-418415E82AA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首先，我介绍一下“国家医学研究登记备案信息系统”的建设目标，是</a:t>
            </a:r>
            <a:r>
              <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a:t>
            </a:r>
            <a:endPar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endParaRPr>
          </a:p>
          <a:p>
            <a:pPr eaLnBrk="1" hangingPunct="1"/>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系统涉及的管理流程比较复杂，角色很多，但其涉及的逻辑，均来自以下这些法律法规</a:t>
            </a:r>
            <a:r>
              <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a:t>
            </a:r>
            <a:endParaRPr lang="en-US" altLang="zh-CN"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endParaRPr>
          </a:p>
          <a:p>
            <a:pPr eaLnBrk="1" hangingPunct="1"/>
            <a:r>
              <a:rPr lang="zh-CN" altLang="en-US" sz="1800" b="0"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而且，这些法律法规都强调了一点：</a:t>
            </a:r>
            <a:r>
              <a:rPr lang="zh-CN" altLang="en-US" sz="18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涉及人的相关研究的信息均应该上传、备案或公开。</a:t>
            </a:r>
            <a:endParaRPr lang="zh-CN" altLang="en-US" sz="18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目前是因为服务器存在机关内，由于安全规定，此项功能不能使用。马上进入二期开发时，我们一些细节可以进一步完善，这个功能也将重新使用。</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现阶段，个人账号需要通过所属机构找回。</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医疗卫生机构可能存在多个伦理委员会、学术委员会。比如干细胞的，临床试验的，研究者发起的临床研究的伦理委员会。项目负责人可能会提交到错误的委员会审核，收到项目的伦理委员会秘书，可以通过“更换伦理”予以纠正。</a:t>
            </a:r>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对于跨省的多中心研究，看牵头单位在哪个省，以此确定是否参照试行办法。</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因此，我们设计的这个“医学研究登记备案信息系统”的范围是针对：</a:t>
            </a:r>
            <a:r>
              <a:rPr lang="zh-CN" altLang="en-US" b="1" dirty="0"/>
              <a:t>所有的涉及人的医学研究相关的伦理委员会，以及所有需要经过这些伦理委员会审查的“涉及人的医学研究”。</a:t>
            </a:r>
            <a:endParaRPr lang="en-US" altLang="zh-CN" b="1" dirty="0"/>
          </a:p>
          <a:p>
            <a:r>
              <a:rPr lang="zh-CN" altLang="en-US" dirty="0"/>
              <a:t>因为系统有过一次迁移，网址改变，原来</a:t>
            </a:r>
            <a:r>
              <a:rPr lang="en-US" altLang="zh-CN" dirty="0"/>
              <a:t>114</a:t>
            </a:r>
            <a:r>
              <a:rPr lang="zh-CN" altLang="en-US" dirty="0"/>
              <a:t>的网址目前跳转也有些问题，大家可以用</a:t>
            </a:r>
            <a:r>
              <a:rPr lang="en-US" altLang="zh-CN" dirty="0"/>
              <a:t>61</a:t>
            </a:r>
            <a:r>
              <a:rPr lang="zh-CN" altLang="en-US" dirty="0"/>
              <a:t>这个原网址登录。</a:t>
            </a:r>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不良事件等伦理审查范围内的报告，仅提交至伦理委员会审查。机构无需再审。</a:t>
            </a:r>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spcAft>
                <a:spcPts val="1200"/>
              </a:spcAft>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将生物医学基础资源、临床研究、队列研究以及科技成果等数据库融合贯通</a:t>
            </a:r>
            <a:endParaRPr lang="en-US" altLang="zh-CN" sz="1200" dirty="0">
              <a:latin typeface="微软雅黑" panose="020B0503020204020204" pitchFamily="34" charset="-122"/>
              <a:ea typeface="微软雅黑" panose="020B0503020204020204" pitchFamily="34" charset="-122"/>
            </a:endParaRPr>
          </a:p>
          <a:p>
            <a:pPr marL="342900" indent="-342900">
              <a:spcAft>
                <a:spcPts val="1200"/>
              </a:spcAft>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为研究者提供集成、共享、诚信、高效的医学科技资源信息平台</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4FAD64DE-F634-4304-8853-806FDDA976C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根据</a:t>
            </a:r>
            <a:r>
              <a:rPr lang="en-US" altLang="zh-CN"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r>
              <a:rPr lang="zh-CN" altLang="en-US"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医疗卫生机构开展研究者发起的临床研究管理办法（试行）</a:t>
            </a:r>
            <a:r>
              <a:rPr lang="en-US" altLang="zh-CN"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r>
              <a:rPr lang="zh-CN" altLang="en-US"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，我们对系统涉及试点地区的部分，做了以下调整：</a:t>
            </a:r>
            <a:endParaRPr lang="zh-CN" altLang="en-US" sz="1800" b="1" kern="12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幻灯片图像占位符 15361"/>
          <p:cNvSpPr>
            <a:spLocks noGrp="1" noRot="1" noChangeAspect="1" noChangeArrowheads="1" noTextEdit="1"/>
          </p:cNvSpPr>
          <p:nvPr>
            <p:ph type="sldImg" idx="4294967295"/>
          </p:nvPr>
        </p:nvSpPr>
        <p:spPr bwMode="auto">
          <a:xfrm>
            <a:off x="-1928813" y="1784350"/>
            <a:ext cx="8572501" cy="4822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文本占位符 15362"/>
          <p:cNvSpPr>
            <a:spLocks noGrp="1" noRot="1" noChangeAspect="1" noChangeArrowheads="1"/>
          </p:cNvSpPr>
          <p:nvPr>
            <p:ph type="body" idx="4294967295"/>
          </p:nvPr>
        </p:nvSpPr>
        <p:spPr bwMode="auto">
          <a:xfrm>
            <a:off x="465138" y="6878638"/>
            <a:ext cx="3773487" cy="563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Picture 3" descr="C:\Documents and Settings\t11318\桌面\揭开01.jpg"/>
          <p:cNvPicPr>
            <a:picLocks noChangeAspect="1" noChangeArrowheads="1"/>
          </p:cNvPicPr>
          <p:nvPr userDrawn="1"/>
        </p:nvPicPr>
        <p:blipFill>
          <a:blip r:embed="rId2"/>
          <a:srcRect/>
          <a:stretch>
            <a:fillRect/>
          </a:stretch>
        </p:blipFill>
        <p:spPr bwMode="auto">
          <a:xfrm>
            <a:off x="3353776" y="0"/>
            <a:ext cx="884457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p:cNvSpPr/>
          <p:nvPr userDrawn="1"/>
        </p:nvSpPr>
        <p:spPr>
          <a:xfrm>
            <a:off x="0" y="11226"/>
            <a:ext cx="3353001" cy="6858000"/>
          </a:xfrm>
          <a:prstGeom prst="rect">
            <a:avLst/>
          </a:prstGeom>
          <a:gradFill flip="none" rotWithShape="1">
            <a:gsLst>
              <a:gs pos="0">
                <a:srgbClr val="FCFCFC"/>
              </a:gs>
              <a:gs pos="50000">
                <a:srgbClr val="FDFDFD"/>
              </a:gs>
              <a:gs pos="100000">
                <a:srgbClr val="FEFEF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FEFC5-667D-4C6C-A1D4-D805ACB9673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041B349-224C-4053-9648-25624C2C32F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FEFC5-667D-4C6C-A1D4-D805ACB9673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041B349-224C-4053-9648-25624C2C32F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lnSpc>
                <a:spcPts val="3500"/>
              </a:lnSpc>
              <a:defRPr sz="3200" b="1">
                <a:solidFill>
                  <a:srgbClr val="002060"/>
                </a:solidFill>
                <a:latin typeface="微软雅黑" panose="020B0503020204020204" pitchFamily="34" charset="-122"/>
                <a:ea typeface="微软雅黑" panose="020B0503020204020204" pitchFamily="34" charset="-122"/>
              </a:defRPr>
            </a:lvl1pPr>
            <a:lvl2pPr>
              <a:lnSpc>
                <a:spcPts val="3500"/>
              </a:lnSpc>
              <a:defRPr sz="2800" b="1">
                <a:solidFill>
                  <a:srgbClr val="002060"/>
                </a:solidFill>
                <a:latin typeface="+mn-ea"/>
                <a:ea typeface="+mn-ea"/>
              </a:defRPr>
            </a:lvl2pPr>
            <a:lvl3pPr>
              <a:lnSpc>
                <a:spcPts val="3500"/>
              </a:lnSpc>
              <a:defRPr b="1">
                <a:solidFill>
                  <a:srgbClr val="002060"/>
                </a:solidFill>
                <a:latin typeface="+mn-ea"/>
                <a:ea typeface="+mn-ea"/>
              </a:defRPr>
            </a:lvl3pPr>
            <a:lvl4pPr>
              <a:lnSpc>
                <a:spcPts val="3500"/>
              </a:lnSpc>
              <a:defRPr/>
            </a:lvl4pPr>
            <a:lvl5pPr>
              <a:lnSpc>
                <a:spcPts val="3500"/>
              </a:lnSpc>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D4DCAA-7094-461E-9F5F-3FC001D0DA6E}" type="slidenum">
              <a:rPr lang="zh-CN" altLang="en-US" smtClean="0"/>
            </a:fld>
            <a:endParaRPr lang="zh-CN" altLang="en-US"/>
          </a:p>
        </p:txBody>
      </p:sp>
      <p:sp>
        <p:nvSpPr>
          <p:cNvPr id="16" name="标题 1"/>
          <p:cNvSpPr>
            <a:spLocks noGrp="1"/>
          </p:cNvSpPr>
          <p:nvPr>
            <p:ph type="title"/>
          </p:nvPr>
        </p:nvSpPr>
        <p:spPr>
          <a:xfrm>
            <a:off x="1331685" y="207831"/>
            <a:ext cx="10515600" cy="948631"/>
          </a:xfrm>
        </p:spPr>
        <p:txBody>
          <a:bodyPr>
            <a:normAutofit/>
          </a:bodyPr>
          <a:lstStyle>
            <a:lvl1pPr>
              <a:defRPr sz="3200" b="1">
                <a:solidFill>
                  <a:srgbClr val="002060"/>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pic>
        <p:nvPicPr>
          <p:cNvPr id="7" name="图片 6"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5656" y="136525"/>
            <a:ext cx="3097650" cy="56851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D4DCAA-7094-461E-9F5F-3FC001D0DA6E}" type="slidenum">
              <a:rPr lang="zh-CN" altLang="en-US" smtClean="0"/>
            </a:fld>
            <a:endParaRPr lang="zh-CN" altLang="en-US"/>
          </a:p>
        </p:txBody>
      </p:sp>
      <p:sp>
        <p:nvSpPr>
          <p:cNvPr id="13" name="矩形 12"/>
          <p:cNvSpPr/>
          <p:nvPr userDrawn="1"/>
        </p:nvSpPr>
        <p:spPr>
          <a:xfrm>
            <a:off x="0" y="0"/>
            <a:ext cx="12199975" cy="6858000"/>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6"/>
          <p:cNvSpPr/>
          <p:nvPr userDrawn="1"/>
        </p:nvSpPr>
        <p:spPr>
          <a:xfrm>
            <a:off x="775" y="0"/>
            <a:ext cx="4010168" cy="6858000"/>
          </a:xfrm>
          <a:prstGeom prst="rect">
            <a:avLst/>
          </a:prstGeom>
          <a:solidFill>
            <a:srgbClr val="CD1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5"/>
          <p:cNvSpPr txBox="1"/>
          <p:nvPr userDrawn="1"/>
        </p:nvSpPr>
        <p:spPr>
          <a:xfrm>
            <a:off x="11091290" y="6330806"/>
            <a:ext cx="982961" cy="338554"/>
          </a:xfrm>
          <a:prstGeom prst="rect">
            <a:avLst/>
          </a:prstGeom>
          <a:noFill/>
        </p:spPr>
        <p:txBody>
          <a:bodyPr wrap="none" rtlCol="0">
            <a:spAutoFit/>
          </a:bodyPr>
          <a:lstStyle/>
          <a:p>
            <a:r>
              <a:rPr lang="en-US" altLang="zh-CN" sz="1600" dirty="0">
                <a:solidFill>
                  <a:schemeClr val="bg1">
                    <a:lumMod val="50000"/>
                  </a:schemeClr>
                </a:solidFill>
              </a:rPr>
              <a:t>—  </a:t>
            </a:r>
            <a:fld id="{2EEF1883-7A0E-4F66-9932-E581691AD397}" type="slidenum">
              <a:rPr lang="zh-CN" altLang="en-US" sz="1600" smtClean="0">
                <a:solidFill>
                  <a:schemeClr val="bg1">
                    <a:lumMod val="50000"/>
                  </a:schemeClr>
                </a:solidFill>
              </a:rPr>
            </a:fld>
            <a:r>
              <a:rPr lang="zh-CN" altLang="en-US" sz="1600" dirty="0">
                <a:solidFill>
                  <a:schemeClr val="bg1">
                    <a:lumMod val="50000"/>
                  </a:schemeClr>
                </a:solidFill>
              </a:rPr>
              <a:t> </a:t>
            </a:r>
            <a:r>
              <a:rPr lang="en-US" altLang="zh-CN" sz="1600" dirty="0">
                <a:solidFill>
                  <a:schemeClr val="bg1">
                    <a:lumMod val="50000"/>
                  </a:schemeClr>
                </a:solidFill>
              </a:rPr>
              <a:t>—</a:t>
            </a:r>
            <a:r>
              <a:rPr lang="zh-CN" altLang="en-US" sz="1600" dirty="0">
                <a:solidFill>
                  <a:schemeClr val="bg1">
                    <a:lumMod val="50000"/>
                  </a:schemeClr>
                </a:solidFill>
              </a:rPr>
              <a:t> </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文本框 52"/>
          <p:cNvSpPr txBox="1"/>
          <p:nvPr userDrawn="1"/>
        </p:nvSpPr>
        <p:spPr>
          <a:xfrm>
            <a:off x="1490663" y="1700808"/>
            <a:ext cx="2376264" cy="861774"/>
          </a:xfrm>
          <a:prstGeom prst="rect">
            <a:avLst/>
          </a:prstGeom>
          <a:noFill/>
        </p:spPr>
        <p:txBody>
          <a:bodyPr wrap="square" rtlCol="0">
            <a:spAutoFit/>
          </a:bodyPr>
          <a:lstStyle/>
          <a:p>
            <a:pPr algn="ctr"/>
            <a:r>
              <a:rPr lang="zh-CN" altLang="en-US" sz="5000" b="1" dirty="0">
                <a:solidFill>
                  <a:schemeClr val="bg1"/>
                </a:solidFill>
                <a:ea typeface="微软雅黑" panose="020B0503020204020204" pitchFamily="34" charset="-122"/>
              </a:rPr>
              <a:t>目录</a:t>
            </a:r>
            <a:endParaRPr lang="zh-CN" altLang="en-US" sz="5000" b="1" dirty="0">
              <a:solidFill>
                <a:schemeClr val="bg1"/>
              </a:solidFill>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24416" y="319314"/>
            <a:ext cx="10515600" cy="88605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CE0BFF-5F54-434F-A3AD-A235910088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D4DCAA-7094-461E-9F5F-3FC001D0DA6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360714" y="875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E0BFF-5F54-434F-A3AD-A235910088C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4DCAA-7094-461E-9F5F-3FC001D0DA6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1" kern="1200">
          <a:solidFill>
            <a:srgbClr val="002060"/>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1.xml"/><Relationship Id="rId2" Type="http://schemas.openxmlformats.org/officeDocument/2006/relationships/image" Target="../media/image9.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4" Type="http://schemas.openxmlformats.org/officeDocument/2006/relationships/notesSlide" Target="../notesSlides/notesSlide2.xml"/><Relationship Id="rId23" Type="http://schemas.openxmlformats.org/officeDocument/2006/relationships/slideLayout" Target="../slideLayouts/slideLayout2.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1.xml"/><Relationship Id="rId2" Type="http://schemas.openxmlformats.org/officeDocument/2006/relationships/image" Target="../media/image10.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1.xml"/><Relationship Id="rId2" Type="http://schemas.openxmlformats.org/officeDocument/2006/relationships/image" Target="../media/image13.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1.xml"/><Relationship Id="rId2" Type="http://schemas.openxmlformats.org/officeDocument/2006/relationships/image" Target="../media/image14.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1.xml"/><Relationship Id="rId2" Type="http://schemas.openxmlformats.org/officeDocument/2006/relationships/image" Target="../media/image9.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24.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25.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27.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28.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image" Target="../media/image29.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image" Target="../media/image33.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1.xml"/><Relationship Id="rId2" Type="http://schemas.openxmlformats.org/officeDocument/2006/relationships/image" Target="../media/image38.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1.xml"/><Relationship Id="rId2" Type="http://schemas.openxmlformats.org/officeDocument/2006/relationships/image" Target="../media/image39.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46.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image" Target="../media/image47.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6.png"/><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image" Target="../media/image57.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1.xml"/><Relationship Id="rId2" Type="http://schemas.openxmlformats.org/officeDocument/2006/relationships/image" Target="../media/image59.png"/><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1.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1.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1.xml"/><Relationship Id="rId2" Type="http://schemas.openxmlformats.org/officeDocument/2006/relationships/image" Target="../media/image64.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1.xml"/><Relationship Id="rId2" Type="http://schemas.openxmlformats.org/officeDocument/2006/relationships/image" Target="../media/image65.png"/><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66.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11.xml"/><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image" Target="../media/image67.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3.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4.png"/><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5.png"/><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1.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4.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78.pn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1.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4.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1.xml"/><Relationship Id="rId2" Type="http://schemas.openxmlformats.org/officeDocument/2006/relationships/image" Target="../media/image81.png"/><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1.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84.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1.xml"/><Relationship Id="rId2" Type="http://schemas.openxmlformats.org/officeDocument/2006/relationships/image" Target="../media/image85.png"/><Relationship Id="rId1" Type="http://schemas.openxmlformats.org/officeDocument/2006/relationships/image" Target="../media/image4.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1.xml"/><Relationship Id="rId2" Type="http://schemas.openxmlformats.org/officeDocument/2006/relationships/image" Target="../media/image86.png"/><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1.xml"/><Relationship Id="rId2" Type="http://schemas.openxmlformats.org/officeDocument/2006/relationships/image" Target="../media/image87.png"/><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xml"/><Relationship Id="rId1" Type="http://schemas.openxmlformats.org/officeDocument/2006/relationships/image" Target="../media/image4.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1.xml"/><Relationship Id="rId2" Type="http://schemas.openxmlformats.org/officeDocument/2006/relationships/image" Target="../media/image88.png"/><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9" Type="http://schemas.openxmlformats.org/officeDocument/2006/relationships/notesSlide" Target="../notesSlides/notesSlide51.xml"/><Relationship Id="rId8" Type="http://schemas.openxmlformats.org/officeDocument/2006/relationships/slideLayout" Target="../slideLayouts/slideLayout11.xml"/><Relationship Id="rId7" Type="http://schemas.microsoft.com/office/2007/relationships/diagramDrawing" Target="../diagrams/drawing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3" Type="http://schemas.openxmlformats.org/officeDocument/2006/relationships/diagramData" Target="../diagrams/data6.xml"/><Relationship Id="rId2" Type="http://schemas.openxmlformats.org/officeDocument/2006/relationships/image" Target="../media/image89.png"/><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1.xml"/><Relationship Id="rId2" Type="http://schemas.openxmlformats.org/officeDocument/2006/relationships/image" Target="../media/image90.png"/><Relationship Id="rId1" Type="http://schemas.openxmlformats.org/officeDocument/2006/relationships/image" Target="../media/image4.pn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11.xml"/><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8" Type="http://schemas.openxmlformats.org/officeDocument/2006/relationships/notesSlide" Target="../notesSlides/notesSlide55.xml"/><Relationship Id="rId7"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image" Target="../media/image4.png"/></Relationships>
</file>

<file path=ppt/slides/_rels/slide81.xml.rels><?xml version="1.0" encoding="UTF-8" standalone="yes"?>
<Relationships xmlns="http://schemas.openxmlformats.org/package/2006/relationships"><Relationship Id="rId7" Type="http://schemas.openxmlformats.org/officeDocument/2006/relationships/notesSlide" Target="../notesSlides/notesSlide56.xml"/><Relationship Id="rId6" Type="http://schemas.openxmlformats.org/officeDocument/2006/relationships/slideLayout" Target="../slideLayouts/slideLayout2.xml"/><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9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716683"/>
            <a:ext cx="12192000" cy="2451347"/>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4418003" y="4102114"/>
            <a:ext cx="3724036" cy="1290340"/>
          </a:xfrm>
          <a:prstGeom prst="round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8565"/>
            <a:r>
              <a:rPr lang="zh-CN" altLang="en-US" sz="2135" dirty="0">
                <a:solidFill>
                  <a:prstClr val="white"/>
                </a:solidFill>
                <a:latin typeface="黑体" panose="02010609060101010101" pitchFamily="49" charset="-122"/>
                <a:ea typeface="黑体" panose="02010609060101010101" pitchFamily="49" charset="-122"/>
              </a:rPr>
              <a:t>试点：北京</a:t>
            </a:r>
            <a:endParaRPr lang="en-US" altLang="zh-CN" sz="2135" dirty="0">
              <a:solidFill>
                <a:prstClr val="white"/>
              </a:solidFill>
              <a:latin typeface="黑体" panose="02010609060101010101" pitchFamily="49" charset="-122"/>
              <a:ea typeface="黑体" panose="02010609060101010101" pitchFamily="49" charset="-122"/>
            </a:endParaRPr>
          </a:p>
          <a:p>
            <a:pPr algn="ctr" defTabSz="1218565"/>
            <a:r>
              <a:rPr lang="en-US" altLang="zh-CN" sz="2135" dirty="0">
                <a:solidFill>
                  <a:prstClr val="white"/>
                </a:solidFill>
                <a:latin typeface="黑体" panose="02010609060101010101" pitchFamily="49" charset="-122"/>
                <a:ea typeface="黑体" panose="02010609060101010101" pitchFamily="49" charset="-122"/>
              </a:rPr>
              <a:t>2021</a:t>
            </a:r>
            <a:r>
              <a:rPr lang="zh-CN" altLang="en-US" sz="2135" dirty="0">
                <a:solidFill>
                  <a:prstClr val="white"/>
                </a:solidFill>
                <a:latin typeface="黑体" panose="02010609060101010101" pitchFamily="49" charset="-122"/>
                <a:ea typeface="黑体" panose="02010609060101010101" pitchFamily="49" charset="-122"/>
              </a:rPr>
              <a:t>年</a:t>
            </a:r>
            <a:r>
              <a:rPr lang="en-US" altLang="zh-CN" sz="2135" dirty="0">
                <a:solidFill>
                  <a:prstClr val="white"/>
                </a:solidFill>
                <a:latin typeface="黑体" panose="02010609060101010101" pitchFamily="49" charset="-122"/>
                <a:ea typeface="黑体" panose="02010609060101010101" pitchFamily="49" charset="-122"/>
              </a:rPr>
              <a:t>10</a:t>
            </a:r>
            <a:r>
              <a:rPr lang="zh-CN" altLang="en-US" sz="2135" dirty="0">
                <a:solidFill>
                  <a:prstClr val="white"/>
                </a:solidFill>
                <a:latin typeface="黑体" panose="02010609060101010101" pitchFamily="49" charset="-122"/>
                <a:ea typeface="黑体" panose="02010609060101010101" pitchFamily="49" charset="-122"/>
              </a:rPr>
              <a:t>月</a:t>
            </a:r>
            <a:r>
              <a:rPr lang="en-US" altLang="zh-CN" sz="2135" dirty="0">
                <a:solidFill>
                  <a:prstClr val="white"/>
                </a:solidFill>
                <a:latin typeface="黑体" panose="02010609060101010101" pitchFamily="49" charset="-122"/>
                <a:ea typeface="黑体" panose="02010609060101010101" pitchFamily="49" charset="-122"/>
              </a:rPr>
              <a:t>15</a:t>
            </a:r>
            <a:r>
              <a:rPr lang="zh-CN" altLang="en-US" sz="2135" dirty="0">
                <a:solidFill>
                  <a:prstClr val="white"/>
                </a:solidFill>
                <a:latin typeface="黑体" panose="02010609060101010101" pitchFamily="49" charset="-122"/>
                <a:ea typeface="黑体" panose="02010609060101010101" pitchFamily="49" charset="-122"/>
              </a:rPr>
              <a:t>日</a:t>
            </a:r>
            <a:endParaRPr lang="zh-CN" altLang="en-US" sz="2135" dirty="0">
              <a:solidFill>
                <a:prstClr val="white"/>
              </a:solidFill>
              <a:latin typeface="黑体" panose="02010609060101010101" pitchFamily="49" charset="-122"/>
              <a:ea typeface="黑体" panose="02010609060101010101" pitchFamily="49" charset="-122"/>
            </a:endParaRPr>
          </a:p>
        </p:txBody>
      </p:sp>
      <p:sp>
        <p:nvSpPr>
          <p:cNvPr id="15" name="文本框 14"/>
          <p:cNvSpPr txBox="1"/>
          <p:nvPr/>
        </p:nvSpPr>
        <p:spPr>
          <a:xfrm>
            <a:off x="369154" y="1641152"/>
            <a:ext cx="11453692" cy="1898084"/>
          </a:xfrm>
          <a:prstGeom prst="rect">
            <a:avLst/>
          </a:prstGeom>
          <a:noFill/>
        </p:spPr>
        <p:txBody>
          <a:bodyPr wrap="square">
            <a:spAutoFit/>
          </a:bodyPr>
          <a:lstStyle/>
          <a:p>
            <a:pPr algn="ctr"/>
            <a:r>
              <a:rPr lang="zh-CN" altLang="en-US" sz="5865"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黑体" panose="02010609060101010101" pitchFamily="49" charset="-122"/>
                <a:ea typeface="黑体" panose="02010609060101010101" pitchFamily="49" charset="-122"/>
              </a:rPr>
              <a:t>国家医学研究登记备案信息系统</a:t>
            </a:r>
            <a:endParaRPr lang="zh-CN" altLang="en-US" sz="5865"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黑体" panose="02010609060101010101" pitchFamily="49" charset="-122"/>
              <a:ea typeface="黑体" panose="02010609060101010101" pitchFamily="49" charset="-122"/>
            </a:endParaRPr>
          </a:p>
          <a:p>
            <a:pPr algn="ctr"/>
            <a:r>
              <a:rPr lang="zh-CN" altLang="en-US" sz="5865"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黑体" panose="02010609060101010101" pitchFamily="49" charset="-122"/>
                <a:ea typeface="黑体" panose="02010609060101010101" pitchFamily="49" charset="-122"/>
              </a:rPr>
              <a:t>填报注意事项</a:t>
            </a:r>
            <a:endParaRPr lang="zh-CN" altLang="en-US" sz="5865"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1265"/>
          <p:cNvSpPr>
            <a:spLocks noGrp="1" noChangeArrowheads="1"/>
          </p:cNvSpPr>
          <p:nvPr>
            <p:ph type="title"/>
          </p:nvPr>
        </p:nvSpPr>
        <p:spPr>
          <a:xfrm>
            <a:off x="408408" y="183007"/>
            <a:ext cx="10515600" cy="664843"/>
          </a:xfrm>
        </p:spPr>
        <p:txBody>
          <a:bodyPr vert="horz" lIns="91444" tIns="45721" rIns="91444" bIns="45721" rtlCol="0" anchor="ctr">
            <a:normAutofit/>
          </a:bodyPr>
          <a:lstStyle/>
          <a:p>
            <a:r>
              <a:rPr lang="zh-CN" altLang="en-US" spc="75" dirty="0">
                <a:solidFill>
                  <a:srgbClr val="C00000"/>
                </a:solidFill>
                <a:sym typeface="黑体" panose="02010609060101010101" pitchFamily="49" charset="-122"/>
              </a:rPr>
              <a:t>省级专业机构</a:t>
            </a:r>
            <a:r>
              <a:rPr lang="en-US" altLang="zh-CN" spc="75" dirty="0">
                <a:solidFill>
                  <a:srgbClr val="C00000"/>
                </a:solidFill>
                <a:sym typeface="黑体" panose="02010609060101010101" pitchFamily="49" charset="-122"/>
              </a:rPr>
              <a:t>/</a:t>
            </a:r>
            <a:r>
              <a:rPr lang="zh-CN" altLang="en-US" spc="75" dirty="0">
                <a:solidFill>
                  <a:srgbClr val="C00000"/>
                </a:solidFill>
                <a:sym typeface="黑体" panose="02010609060101010101" pitchFamily="49" charset="-122"/>
              </a:rPr>
              <a:t>专业委员会</a:t>
            </a:r>
            <a:r>
              <a:rPr lang="en-US" altLang="zh-CN" spc="75" dirty="0">
                <a:solidFill>
                  <a:srgbClr val="C00000"/>
                </a:solidFill>
                <a:sym typeface="黑体" panose="02010609060101010101" pitchFamily="49" charset="-122"/>
              </a:rPr>
              <a:t>-</a:t>
            </a:r>
            <a:r>
              <a:rPr lang="zh-CN" altLang="en-US" spc="75" dirty="0">
                <a:solidFill>
                  <a:srgbClr val="C00000"/>
                </a:solidFill>
                <a:sym typeface="黑体" panose="02010609060101010101" pitchFamily="49" charset="-122"/>
              </a:rPr>
              <a:t>功能介绍</a:t>
            </a:r>
            <a:endParaRPr lang="zh-CN" altLang="en-US" spc="75" dirty="0">
              <a:solidFill>
                <a:srgbClr val="C00000"/>
              </a:solidFill>
            </a:endParaRPr>
          </a:p>
        </p:txBody>
      </p:sp>
      <p:graphicFrame>
        <p:nvGraphicFramePr>
          <p:cNvPr id="14" name="图示 13"/>
          <p:cNvGraphicFramePr/>
          <p:nvPr/>
        </p:nvGraphicFramePr>
        <p:xfrm>
          <a:off x="1899654" y="1003300"/>
          <a:ext cx="8392692" cy="55319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1265"/>
          <p:cNvSpPr>
            <a:spLocks noGrp="1" noChangeArrowheads="1"/>
          </p:cNvSpPr>
          <p:nvPr>
            <p:ph type="title"/>
          </p:nvPr>
        </p:nvSpPr>
        <p:spPr>
          <a:xfrm>
            <a:off x="408408" y="183007"/>
            <a:ext cx="10515600" cy="664843"/>
          </a:xfrm>
        </p:spPr>
        <p:txBody>
          <a:bodyPr vert="horz" lIns="91444" tIns="45721" rIns="91444" bIns="45721" rtlCol="0" anchor="ctr">
            <a:normAutofit/>
          </a:bodyPr>
          <a:lstStyle/>
          <a:p>
            <a:r>
              <a:rPr lang="zh-CN" altLang="en-US" spc="75" dirty="0">
                <a:sym typeface="黑体" panose="02010609060101010101" pitchFamily="49" charset="-122"/>
              </a:rPr>
              <a:t>市、区（县）卫生健康行政部门</a:t>
            </a:r>
            <a:r>
              <a:rPr lang="en-US" altLang="zh-CN" spc="75" dirty="0">
                <a:sym typeface="黑体" panose="02010609060101010101" pitchFamily="49" charset="-122"/>
              </a:rPr>
              <a:t>-</a:t>
            </a:r>
            <a:r>
              <a:rPr lang="zh-CN" altLang="en-US" spc="75" dirty="0">
                <a:sym typeface="黑体" panose="02010609060101010101" pitchFamily="49" charset="-122"/>
              </a:rPr>
              <a:t>功能介绍</a:t>
            </a:r>
            <a:endParaRPr lang="zh-CN" altLang="en-US" spc="75" dirty="0"/>
          </a:p>
        </p:txBody>
      </p:sp>
      <p:graphicFrame>
        <p:nvGraphicFramePr>
          <p:cNvPr id="2" name="图示 1"/>
          <p:cNvGraphicFramePr/>
          <p:nvPr/>
        </p:nvGraphicFramePr>
        <p:xfrm>
          <a:off x="952500" y="847850"/>
          <a:ext cx="10668000" cy="5461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1265"/>
          <p:cNvSpPr>
            <a:spLocks noGrp="1" noChangeArrowheads="1"/>
          </p:cNvSpPr>
          <p:nvPr>
            <p:ph type="title"/>
          </p:nvPr>
        </p:nvSpPr>
        <p:spPr>
          <a:xfrm>
            <a:off x="266364" y="107512"/>
            <a:ext cx="5696632" cy="655967"/>
          </a:xfrm>
        </p:spPr>
        <p:txBody>
          <a:bodyPr vert="horz" lIns="91444" tIns="45721" rIns="91444" bIns="45721" rtlCol="0" anchor="ctr">
            <a:normAutofit fontScale="90000"/>
          </a:bodyPr>
          <a:lstStyle/>
          <a:p>
            <a:r>
              <a:rPr lang="zh-CN" altLang="en-US" spc="75" dirty="0">
                <a:sym typeface="黑体" panose="02010609060101010101" pitchFamily="49" charset="-122"/>
              </a:rPr>
              <a:t>医疗卫生机构</a:t>
            </a:r>
            <a:r>
              <a:rPr lang="en-US" altLang="zh-CN" spc="75" dirty="0">
                <a:sym typeface="黑体" panose="02010609060101010101" pitchFamily="49" charset="-122"/>
              </a:rPr>
              <a:t>-</a:t>
            </a:r>
            <a:r>
              <a:rPr lang="zh-CN" altLang="en-US" spc="75" dirty="0">
                <a:sym typeface="黑体" panose="02010609060101010101" pitchFamily="49" charset="-122"/>
              </a:rPr>
              <a:t>用户角色与功能</a:t>
            </a:r>
            <a:endParaRPr lang="zh-CN" altLang="en-US" spc="75"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8073" y="669759"/>
            <a:ext cx="9956708" cy="58381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904" y="0"/>
            <a:ext cx="12192000" cy="685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梯形 4"/>
          <p:cNvSpPr/>
          <p:nvPr/>
        </p:nvSpPr>
        <p:spPr>
          <a:xfrm>
            <a:off x="3812836" y="2684171"/>
            <a:ext cx="1560000" cy="288032"/>
          </a:xfrm>
          <a:prstGeom prst="trapezoid">
            <a:avLst>
              <a:gd name="adj" fmla="val 4043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566400" y="2876874"/>
            <a:ext cx="8625600" cy="1347053"/>
          </a:xfrm>
          <a:prstGeom prst="rect">
            <a:avLst/>
          </a:prstGeom>
          <a:solidFill>
            <a:schemeClr val="bg1"/>
          </a:solidFill>
          <a:ln w="12700" cap="flat" cmpd="sng" algn="ctr">
            <a:noFill/>
            <a:prstDash val="solid"/>
            <a:miter lim="800000"/>
          </a:ln>
          <a:effectLst/>
        </p:spPr>
        <p:txBody>
          <a:bodyPr lIns="1488000" tIns="0" bIns="48000" anchor="ctr"/>
          <a:lstStyle/>
          <a:p>
            <a:pPr algn="just">
              <a:defRPr/>
            </a:pPr>
            <a:endParaRPr lang="zh-CN" altLang="en-US" sz="4800" b="1" dirty="0">
              <a:solidFill>
                <a:srgbClr val="00A28B"/>
              </a:solidFill>
              <a:latin typeface="华文中宋" panose="02010600040101010101" pitchFamily="2" charset="-122"/>
              <a:ea typeface="华文中宋" panose="02010600040101010101" pitchFamily="2" charset="-122"/>
              <a:cs typeface="+mj-cs"/>
            </a:endParaRPr>
          </a:p>
        </p:txBody>
      </p:sp>
      <p:sp>
        <p:nvSpPr>
          <p:cNvPr id="7" name="任意多边形 8"/>
          <p:cNvSpPr/>
          <p:nvPr/>
        </p:nvSpPr>
        <p:spPr bwMode="auto">
          <a:xfrm>
            <a:off x="3918353" y="2671201"/>
            <a:ext cx="1325033" cy="1348316"/>
          </a:xfrm>
          <a:custGeom>
            <a:avLst/>
            <a:gdLst>
              <a:gd name="T0" fmla="*/ 0 w 993531"/>
              <a:gd name="T1" fmla="*/ 0 h 1011115"/>
              <a:gd name="T2" fmla="*/ 993775 w 993531"/>
              <a:gd name="T3" fmla="*/ 0 h 1011115"/>
              <a:gd name="T4" fmla="*/ 496888 w 993531"/>
              <a:gd name="T5" fmla="*/ 1011237 h 1011115"/>
              <a:gd name="T6" fmla="*/ 0 60000 65536"/>
              <a:gd name="T7" fmla="*/ 0 60000 65536"/>
              <a:gd name="T8" fmla="*/ 0 60000 65536"/>
              <a:gd name="T9" fmla="*/ 0 w 993531"/>
              <a:gd name="T10" fmla="*/ 0 h 1011115"/>
              <a:gd name="T11" fmla="*/ 993531 w 993531"/>
              <a:gd name="T12" fmla="*/ 1011115 h 1011115"/>
            </a:gdLst>
            <a:ahLst/>
            <a:cxnLst>
              <a:cxn ang="T6">
                <a:pos x="T0" y="T1"/>
              </a:cxn>
              <a:cxn ang="T7">
                <a:pos x="T2" y="T3"/>
              </a:cxn>
              <a:cxn ang="T8">
                <a:pos x="T4" y="T5"/>
              </a:cxn>
            </a:cxnLst>
            <a:rect l="T9" t="T10" r="T11" b="T12"/>
            <a:pathLst>
              <a:path w="993531" h="1011115">
                <a:moveTo>
                  <a:pt x="0" y="0"/>
                </a:moveTo>
                <a:lnTo>
                  <a:pt x="993531" y="0"/>
                </a:lnTo>
                <a:lnTo>
                  <a:pt x="496766" y="1011115"/>
                </a:lnTo>
                <a:lnTo>
                  <a:pt x="0" y="0"/>
                </a:lnTo>
                <a:close/>
              </a:path>
            </a:pathLst>
          </a:custGeom>
          <a:solidFill>
            <a:srgbClr val="17375E"/>
          </a:solidFill>
          <a:ln w="12700" algn="ctr">
            <a:noFill/>
            <a:miter lim="800000"/>
          </a:ln>
        </p:spPr>
        <p:txBody>
          <a:bodyPr tIns="0" bIns="480000" anchor="ctr"/>
          <a:lstStyle/>
          <a:p>
            <a:pPr algn="ctr">
              <a:spcBef>
                <a:spcPts val="3200"/>
              </a:spcBef>
              <a:buClr>
                <a:schemeClr val="accent1"/>
              </a:buClr>
              <a:buSzPct val="60000"/>
            </a:pPr>
            <a:endParaRPr lang="zh-CN" altLang="en-US" sz="4265"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原创设计师QQ598969553          _4"/>
          <p:cNvSpPr txBox="1">
            <a:spLocks noChangeArrowheads="1"/>
          </p:cNvSpPr>
          <p:nvPr/>
        </p:nvSpPr>
        <p:spPr bwMode="auto">
          <a:xfrm>
            <a:off x="5137268" y="3038536"/>
            <a:ext cx="7148946" cy="105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5" rIns="91348" bIns="4567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2495" fontAlgn="base">
              <a:lnSpc>
                <a:spcPct val="100000"/>
              </a:lnSpc>
              <a:spcBef>
                <a:spcPct val="0"/>
              </a:spcBef>
              <a:spcAft>
                <a:spcPct val="0"/>
              </a:spcAft>
              <a:buNone/>
            </a:pPr>
            <a:r>
              <a:rPr lang="zh-CN" altLang="en-US" sz="6260" b="1" dirty="0">
                <a:solidFill>
                  <a:srgbClr val="003466"/>
                </a:solidFill>
                <a:latin typeface="微软雅黑" panose="020B0503020204020204" pitchFamily="34" charset="-122"/>
                <a:ea typeface="微软雅黑" panose="020B0503020204020204" pitchFamily="34" charset="-122"/>
              </a:rPr>
              <a:t>备案及上传流程</a:t>
            </a:r>
            <a:endParaRPr lang="zh-CN" altLang="en-US" sz="6260" b="1" dirty="0">
              <a:solidFill>
                <a:srgbClr val="003466"/>
              </a:solidFill>
              <a:latin typeface="微软雅黑" panose="020B0503020204020204" pitchFamily="34" charset="-122"/>
              <a:ea typeface="微软雅黑" panose="020B0503020204020204" pitchFamily="34" charset="-122"/>
            </a:endParaRPr>
          </a:p>
        </p:txBody>
      </p:sp>
      <p:sp>
        <p:nvSpPr>
          <p:cNvPr id="16" name="原创设计师QQ598969553          _8"/>
          <p:cNvSpPr txBox="1"/>
          <p:nvPr/>
        </p:nvSpPr>
        <p:spPr>
          <a:xfrm>
            <a:off x="7205422" y="1025182"/>
            <a:ext cx="2048228" cy="1770522"/>
          </a:xfrm>
          <a:prstGeom prst="rect">
            <a:avLst/>
          </a:prstGeom>
          <a:noFill/>
        </p:spPr>
        <p:txBody>
          <a:bodyPr wrap="square" lIns="91348" tIns="45675" rIns="91348" bIns="45675" rtlCol="0">
            <a:spAutoFit/>
          </a:bodyPr>
          <a:lstStyle/>
          <a:p>
            <a:pPr defTabSz="912495" fontAlgn="base">
              <a:spcBef>
                <a:spcPct val="0"/>
              </a:spcBef>
              <a:spcAft>
                <a:spcPct val="0"/>
              </a:spcAft>
            </a:pPr>
            <a:r>
              <a:rPr lang="en-US" altLang="zh-CN" sz="10905" b="1" dirty="0">
                <a:solidFill>
                  <a:schemeClr val="bg1">
                    <a:lumMod val="95000"/>
                  </a:schemeClr>
                </a:solidFill>
                <a:latin typeface="Bodoni MT" panose="02070603080606020203" pitchFamily="18" charset="0"/>
                <a:ea typeface="华文细黑" panose="02010600040101010101" pitchFamily="2" charset="-122"/>
              </a:rPr>
              <a:t>02</a:t>
            </a:r>
            <a:endParaRPr lang="zh-CN" altLang="en-US" sz="10905" b="1" dirty="0">
              <a:solidFill>
                <a:schemeClr val="bg1">
                  <a:lumMod val="95000"/>
                </a:schemeClr>
              </a:solidFill>
              <a:latin typeface="Bodoni MT" panose="02070603080606020203" pitchFamily="18" charset="0"/>
              <a:ea typeface="华文细黑" panose="02010600040101010101" pitchFamily="2" charset="-122"/>
            </a:endParaRPr>
          </a:p>
        </p:txBody>
      </p:sp>
      <p:sp>
        <p:nvSpPr>
          <p:cNvPr id="18" name="直接连接符 11"/>
          <p:cNvSpPr>
            <a:spLocks noChangeShapeType="1"/>
          </p:cNvSpPr>
          <p:nvPr/>
        </p:nvSpPr>
        <p:spPr bwMode="auto">
          <a:xfrm>
            <a:off x="5812013" y="2761062"/>
            <a:ext cx="4642649" cy="1588"/>
          </a:xfrm>
          <a:prstGeom prst="line">
            <a:avLst/>
          </a:prstGeom>
          <a:noFill/>
          <a:ln w="6350" cap="flat" cmpd="sng">
            <a:solidFill>
              <a:schemeClr val="bg1">
                <a:lumMod val="75000"/>
              </a:schemeClr>
            </a:solidFill>
            <a:bevel/>
          </a:ln>
          <a:extLst>
            <a:ext uri="{909E8E84-426E-40DD-AFC4-6F175D3DCCD1}">
              <a14:hiddenFill xmlns:a14="http://schemas.microsoft.com/office/drawing/2010/main">
                <a:noFill/>
              </a14:hiddenFill>
            </a:ext>
          </a:extLst>
        </p:spPr>
        <p:txBody>
          <a:bodyPr/>
          <a:lstStyle/>
          <a:p>
            <a:pPr defTabSz="866140" fontAlgn="base">
              <a:spcBef>
                <a:spcPct val="0"/>
              </a:spcBef>
              <a:spcAft>
                <a:spcPct val="0"/>
              </a:spcAft>
            </a:pPr>
            <a:endParaRPr lang="zh-CN" altLang="en-US" sz="190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nvPicPr>
        <p:blipFill>
          <a:blip r:embed="rId1"/>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02949" y="79528"/>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3" name="内容占位符 1"/>
          <p:cNvSpPr txBox="1"/>
          <p:nvPr/>
        </p:nvSpPr>
        <p:spPr>
          <a:xfrm>
            <a:off x="948486" y="5361329"/>
            <a:ext cx="10550787" cy="12986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zh-CN" altLang="en-US" b="1" dirty="0">
                <a:latin typeface="黑体" panose="02010609060101010101" pitchFamily="49" charset="-122"/>
                <a:ea typeface="黑体" panose="02010609060101010101" pitchFamily="49" charset="-122"/>
              </a:rPr>
              <a:t>各委员会备案通过以后，</a:t>
            </a:r>
            <a:r>
              <a:rPr lang="zh-CN" altLang="en-US" b="1" dirty="0">
                <a:solidFill>
                  <a:srgbClr val="C00000"/>
                </a:solidFill>
                <a:latin typeface="黑体" panose="02010609060101010101" pitchFamily="49" charset="-122"/>
                <a:ea typeface="黑体" panose="02010609060101010101" pitchFamily="49" charset="-122"/>
              </a:rPr>
              <a:t>方能开展研究项目的审核</a:t>
            </a:r>
            <a:endParaRPr lang="en-US" altLang="zh-CN" b="1" dirty="0">
              <a:solidFill>
                <a:srgbClr val="C00000"/>
              </a:solidFill>
              <a:latin typeface="黑体" panose="02010609060101010101" pitchFamily="49" charset="-122"/>
              <a:ea typeface="黑体" panose="02010609060101010101" pitchFamily="49" charset="-122"/>
            </a:endParaRPr>
          </a:p>
        </p:txBody>
      </p:sp>
      <p:sp>
        <p:nvSpPr>
          <p:cNvPr id="9" name="标题 11265"/>
          <p:cNvSpPr txBox="1">
            <a:spLocks noChangeArrowheads="1"/>
          </p:cNvSpPr>
          <p:nvPr/>
        </p:nvSpPr>
        <p:spPr>
          <a:xfrm>
            <a:off x="570783" y="380252"/>
            <a:ext cx="10515600" cy="679903"/>
          </a:xfrm>
          <a:prstGeom prst="rect">
            <a:avLst/>
          </a:prstGeom>
        </p:spPr>
        <p:txBody>
          <a:bodyPr vert="horz" lIns="91444" tIns="45721" rIns="91444" bIns="45721" rtlCol="0" anchor="ctr">
            <a:normAutofit/>
          </a:bodyPr>
          <a:lstStyle>
            <a:lvl1pPr algn="l" defTabSz="914400" rtl="0" eaLnBrk="1" latinLnBrk="0" hangingPunct="1">
              <a:lnSpc>
                <a:spcPct val="90000"/>
              </a:lnSpc>
              <a:spcBef>
                <a:spcPct val="0"/>
              </a:spcBef>
              <a:buNone/>
              <a:defRPr sz="3200" b="1" kern="1200">
                <a:solidFill>
                  <a:srgbClr val="002060"/>
                </a:solidFill>
                <a:latin typeface="微软雅黑" panose="020B0503020204020204" pitchFamily="34" charset="-122"/>
                <a:ea typeface="微软雅黑" panose="020B0503020204020204" pitchFamily="34" charset="-122"/>
                <a:cs typeface="+mj-cs"/>
              </a:defRPr>
            </a:lvl1pPr>
          </a:lstStyle>
          <a:p>
            <a:r>
              <a:rPr lang="zh-CN" altLang="en-US" spc="75" dirty="0"/>
              <a:t>委员会备案流程</a:t>
            </a:r>
            <a:endParaRPr lang="zh-CN" altLang="en-US" spc="75" dirty="0"/>
          </a:p>
        </p:txBody>
      </p:sp>
      <p:graphicFrame>
        <p:nvGraphicFramePr>
          <p:cNvPr id="8" name="图示 7"/>
          <p:cNvGraphicFramePr/>
          <p:nvPr/>
        </p:nvGraphicFramePr>
        <p:xfrm>
          <a:off x="-400142" y="1393290"/>
          <a:ext cx="10515600" cy="3923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右大括号 9"/>
          <p:cNvSpPr/>
          <p:nvPr/>
        </p:nvSpPr>
        <p:spPr>
          <a:xfrm>
            <a:off x="8941460" y="1856856"/>
            <a:ext cx="881149" cy="3207871"/>
          </a:xfrm>
          <a:prstGeom prst="rightBrace">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b="1" dirty="0">
              <a:solidFill>
                <a:srgbClr val="C00000"/>
              </a:solidFill>
            </a:endParaRPr>
          </a:p>
        </p:txBody>
      </p:sp>
      <p:sp>
        <p:nvSpPr>
          <p:cNvPr id="11" name="流程图: 可选过程 10"/>
          <p:cNvSpPr/>
          <p:nvPr/>
        </p:nvSpPr>
        <p:spPr>
          <a:xfrm>
            <a:off x="9908771" y="3306944"/>
            <a:ext cx="1590502" cy="816033"/>
          </a:xfrm>
          <a:prstGeom prst="flowChartAlternateProcess">
            <a:avLst/>
          </a:prstGeom>
          <a:solidFill>
            <a:srgbClr val="5876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备案完成</a:t>
            </a:r>
            <a:endParaRPr lang="zh-CN" alt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1265"/>
          <p:cNvSpPr>
            <a:spLocks noGrp="1" noChangeArrowheads="1"/>
          </p:cNvSpPr>
          <p:nvPr>
            <p:ph type="title"/>
          </p:nvPr>
        </p:nvSpPr>
        <p:spPr>
          <a:xfrm>
            <a:off x="615142" y="479191"/>
            <a:ext cx="10500604" cy="679903"/>
          </a:xfrm>
        </p:spPr>
        <p:txBody>
          <a:bodyPr vert="horz" lIns="91444" tIns="45721" rIns="91444" bIns="45721" rtlCol="0" anchor="ctr">
            <a:normAutofit/>
          </a:bodyPr>
          <a:lstStyle/>
          <a:p>
            <a:r>
              <a:rPr lang="zh-CN" altLang="en-US" spc="75" dirty="0"/>
              <a:t>伦理委员会具体备案流程</a:t>
            </a:r>
            <a:endParaRPr lang="zh-CN" altLang="en-US" spc="75" dirty="0"/>
          </a:p>
        </p:txBody>
      </p:sp>
      <p:pic>
        <p:nvPicPr>
          <p:cNvPr id="60" name="图片 59" descr="未命名文件(1)"/>
          <p:cNvPicPr>
            <a:picLocks noChangeAspect="1"/>
          </p:cNvPicPr>
          <p:nvPr/>
        </p:nvPicPr>
        <p:blipFill>
          <a:blip r:embed="rId1"/>
          <a:stretch>
            <a:fillRect/>
          </a:stretch>
        </p:blipFill>
        <p:spPr>
          <a:xfrm>
            <a:off x="371302" y="2056014"/>
            <a:ext cx="11115522" cy="30812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465514" y="349777"/>
            <a:ext cx="7715251" cy="584775"/>
          </a:xfrm>
          <a:prstGeom prst="rect">
            <a:avLst/>
          </a:prstGeom>
          <a:noFill/>
        </p:spPr>
        <p:txBody>
          <a:bodyPr wrap="square" rtlCol="0">
            <a:spAutoFit/>
          </a:bodyPr>
          <a:lstStyle/>
          <a:p>
            <a:pPr>
              <a:buClr>
                <a:srgbClr val="FF0000"/>
              </a:buClr>
            </a:pPr>
            <a:r>
              <a:rPr lang="zh-CN" altLang="en-US" sz="3200"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医学研究备案及信息上传流程</a:t>
            </a:r>
            <a:endParaRPr lang="en-US" altLang="zh-CN" sz="3200"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586" y="932646"/>
            <a:ext cx="11544388" cy="5085028"/>
          </a:xfrm>
          <a:prstGeom prst="rect">
            <a:avLst/>
          </a:prstGeom>
        </p:spPr>
      </p:pic>
      <p:sp>
        <p:nvSpPr>
          <p:cNvPr id="17" name="内容占位符 1"/>
          <p:cNvSpPr txBox="1"/>
          <p:nvPr/>
        </p:nvSpPr>
        <p:spPr>
          <a:xfrm>
            <a:off x="182098" y="5118908"/>
            <a:ext cx="5314752" cy="1539095"/>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zh-CN" altLang="en-US" sz="3700" b="1" dirty="0">
                <a:solidFill>
                  <a:schemeClr val="accent1"/>
                </a:solidFill>
                <a:latin typeface="黑体" panose="02010609060101010101" pitchFamily="49" charset="-122"/>
                <a:ea typeface="黑体" panose="02010609060101010101" pitchFamily="49" charset="-122"/>
              </a:rPr>
              <a:t>（</a:t>
            </a:r>
            <a:r>
              <a:rPr lang="en-US" altLang="zh-CN" sz="3700" b="1" dirty="0">
                <a:solidFill>
                  <a:schemeClr val="accent1"/>
                </a:solidFill>
                <a:latin typeface="黑体" panose="02010609060101010101" pitchFamily="49" charset="-122"/>
                <a:ea typeface="黑体" panose="02010609060101010101" pitchFamily="49" charset="-122"/>
              </a:rPr>
              <a:t>1</a:t>
            </a:r>
            <a:r>
              <a:rPr lang="zh-CN" altLang="en-US" sz="3700" b="1" dirty="0">
                <a:solidFill>
                  <a:schemeClr val="accent1"/>
                </a:solidFill>
                <a:latin typeface="黑体" panose="02010609060101010101" pitchFamily="49" charset="-122"/>
                <a:ea typeface="黑体" panose="02010609060101010101" pitchFamily="49" charset="-122"/>
              </a:rPr>
              <a:t>）</a:t>
            </a:r>
            <a:r>
              <a:rPr lang="en-US" altLang="zh-CN" sz="3700" b="1" dirty="0">
                <a:solidFill>
                  <a:schemeClr val="accent1"/>
                </a:solidFill>
                <a:latin typeface="黑体" panose="02010609060101010101" pitchFamily="49" charset="-122"/>
                <a:ea typeface="黑体" panose="02010609060101010101" pitchFamily="49" charset="-122"/>
              </a:rPr>
              <a:t>GCP + </a:t>
            </a:r>
            <a:r>
              <a:rPr lang="zh-CN" altLang="en-US" sz="3700" b="1" dirty="0">
                <a:solidFill>
                  <a:schemeClr val="accent1"/>
                </a:solidFill>
                <a:latin typeface="黑体" panose="02010609060101010101" pitchFamily="49" charset="-122"/>
                <a:ea typeface="黑体" panose="02010609060101010101" pitchFamily="49" charset="-122"/>
              </a:rPr>
              <a:t>中医类研究者发起的临床研究</a:t>
            </a:r>
            <a:endParaRPr lang="en-US" altLang="zh-CN" sz="3700" b="1" dirty="0">
              <a:solidFill>
                <a:schemeClr val="accent1"/>
              </a:solidFill>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en-US" altLang="zh-CN" sz="3700" b="1" dirty="0">
                <a:solidFill>
                  <a:schemeClr val="accent1"/>
                </a:solidFill>
                <a:latin typeface="黑体" panose="02010609060101010101" pitchFamily="49" charset="-122"/>
                <a:ea typeface="黑体" panose="02010609060101010101" pitchFamily="49" charset="-122"/>
              </a:rPr>
              <a:t>   —2014</a:t>
            </a:r>
            <a:r>
              <a:rPr lang="zh-CN" altLang="en-US" sz="3700" b="1" dirty="0">
                <a:solidFill>
                  <a:schemeClr val="accent1"/>
                </a:solidFill>
                <a:latin typeface="黑体" panose="02010609060101010101" pitchFamily="49" charset="-122"/>
                <a:ea typeface="黑体" panose="02010609060101010101" pitchFamily="49" charset="-122"/>
              </a:rPr>
              <a:t>年</a:t>
            </a:r>
            <a:r>
              <a:rPr lang="en-US" altLang="zh-CN" sz="3700" b="1" dirty="0">
                <a:solidFill>
                  <a:schemeClr val="accent1"/>
                </a:solidFill>
                <a:latin typeface="黑体" panose="02010609060101010101" pitchFamily="49" charset="-122"/>
                <a:ea typeface="黑体" panose="02010609060101010101" pitchFamily="49" charset="-122"/>
              </a:rPr>
              <a:t>《</a:t>
            </a:r>
            <a:r>
              <a:rPr lang="zh-CN" altLang="en-US" sz="3700" b="1" dirty="0">
                <a:solidFill>
                  <a:schemeClr val="accent1"/>
                </a:solidFill>
                <a:latin typeface="黑体" panose="02010609060101010101" pitchFamily="49" charset="-122"/>
                <a:ea typeface="黑体" panose="02010609060101010101" pitchFamily="49" charset="-122"/>
              </a:rPr>
              <a:t>临床研究项目管理办法</a:t>
            </a:r>
            <a:r>
              <a:rPr lang="en-US" altLang="zh-CN" sz="3700" b="1" dirty="0">
                <a:solidFill>
                  <a:schemeClr val="accent1"/>
                </a:solidFill>
                <a:latin typeface="黑体" panose="02010609060101010101" pitchFamily="49" charset="-122"/>
                <a:ea typeface="黑体" panose="02010609060101010101" pitchFamily="49" charset="-122"/>
              </a:rPr>
              <a:t>》</a:t>
            </a:r>
            <a:endParaRPr lang="en-US" altLang="zh-CN" sz="3700" b="1" dirty="0">
              <a:solidFill>
                <a:schemeClr val="accent1"/>
              </a:solidFill>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zh-CN" altLang="en-US" sz="3700" b="1" dirty="0">
                <a:latin typeface="黑体" panose="02010609060101010101" pitchFamily="49" charset="-122"/>
                <a:ea typeface="黑体" panose="02010609060101010101" pitchFamily="49" charset="-122"/>
              </a:rPr>
              <a:t>（</a:t>
            </a:r>
            <a:r>
              <a:rPr lang="en-US" altLang="zh-CN" sz="3700" b="1" dirty="0">
                <a:latin typeface="黑体" panose="02010609060101010101" pitchFamily="49" charset="-122"/>
                <a:ea typeface="黑体" panose="02010609060101010101" pitchFamily="49" charset="-122"/>
              </a:rPr>
              <a:t>2</a:t>
            </a:r>
            <a:r>
              <a:rPr lang="zh-CN" altLang="en-US" sz="3700" b="1" dirty="0">
                <a:latin typeface="黑体" panose="02010609060101010101" pitchFamily="49" charset="-122"/>
                <a:ea typeface="黑体" panose="02010609060101010101" pitchFamily="49" charset="-122"/>
              </a:rPr>
              <a:t>）研究者发起的临床研究（非干</a:t>
            </a:r>
            <a:r>
              <a:rPr lang="en-US" altLang="zh-CN" sz="3700" b="1" dirty="0">
                <a:latin typeface="黑体" panose="02010609060101010101" pitchFamily="49" charset="-122"/>
                <a:ea typeface="黑体" panose="02010609060101010101" pitchFamily="49" charset="-122"/>
              </a:rPr>
              <a:t>/</a:t>
            </a:r>
            <a:r>
              <a:rPr lang="zh-CN" altLang="en-US" sz="3700" b="1" dirty="0">
                <a:latin typeface="黑体" panose="02010609060101010101" pitchFamily="49" charset="-122"/>
                <a:ea typeface="黑体" panose="02010609060101010101" pitchFamily="49" charset="-122"/>
              </a:rPr>
              <a:t>体细胞）</a:t>
            </a:r>
            <a:endParaRPr lang="en-US" altLang="zh-CN" sz="3700" b="1" dirty="0">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en-US" altLang="zh-CN" sz="3700" b="1" dirty="0">
                <a:latin typeface="黑体" panose="02010609060101010101" pitchFamily="49" charset="-122"/>
                <a:ea typeface="黑体" panose="02010609060101010101" pitchFamily="49" charset="-122"/>
              </a:rPr>
              <a:t>   --2021</a:t>
            </a:r>
            <a:r>
              <a:rPr lang="zh-CN" altLang="en-US" sz="3700" b="1" dirty="0">
                <a:latin typeface="黑体" panose="02010609060101010101" pitchFamily="49" charset="-122"/>
                <a:ea typeface="黑体" panose="02010609060101010101" pitchFamily="49" charset="-122"/>
              </a:rPr>
              <a:t>年</a:t>
            </a:r>
            <a:r>
              <a:rPr lang="en-US" altLang="zh-CN" sz="3700" b="1" dirty="0">
                <a:latin typeface="黑体" panose="02010609060101010101" pitchFamily="49" charset="-122"/>
                <a:ea typeface="黑体" panose="02010609060101010101" pitchFamily="49" charset="-122"/>
              </a:rPr>
              <a:t>《</a:t>
            </a:r>
            <a:r>
              <a:rPr lang="zh-CN" altLang="en-US" sz="3700" b="1" dirty="0">
                <a:latin typeface="黑体" panose="02010609060101010101" pitchFamily="49" charset="-122"/>
                <a:ea typeface="黑体" panose="02010609060101010101" pitchFamily="49" charset="-122"/>
              </a:rPr>
              <a:t>医疗卫生机构开展研究者发起的临床研究管理办法（试行）</a:t>
            </a:r>
            <a:r>
              <a:rPr lang="en-US" altLang="zh-CN" sz="3700" b="1" dirty="0">
                <a:latin typeface="黑体" panose="02010609060101010101" pitchFamily="49" charset="-122"/>
                <a:ea typeface="黑体" panose="02010609060101010101" pitchFamily="49" charset="-122"/>
              </a:rPr>
              <a:t>》</a:t>
            </a:r>
            <a:endParaRPr lang="en-US" altLang="zh-CN" sz="3700" b="1" dirty="0">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zh-CN" altLang="en-US" sz="3700" b="1" dirty="0">
                <a:solidFill>
                  <a:srgbClr val="C00000"/>
                </a:solidFill>
                <a:latin typeface="黑体" panose="02010609060101010101" pitchFamily="49" charset="-122"/>
                <a:ea typeface="黑体" panose="02010609060101010101" pitchFamily="49" charset="-122"/>
              </a:rPr>
              <a:t>（</a:t>
            </a:r>
            <a:r>
              <a:rPr lang="en-US" altLang="zh-CN" sz="3700" b="1" dirty="0">
                <a:solidFill>
                  <a:srgbClr val="C00000"/>
                </a:solidFill>
                <a:latin typeface="黑体" panose="02010609060101010101" pitchFamily="49" charset="-122"/>
                <a:ea typeface="黑体" panose="02010609060101010101" pitchFamily="49" charset="-122"/>
              </a:rPr>
              <a:t>3</a:t>
            </a:r>
            <a:r>
              <a:rPr lang="zh-CN" altLang="en-US" sz="3700" b="1" dirty="0">
                <a:solidFill>
                  <a:srgbClr val="C00000"/>
                </a:solidFill>
                <a:latin typeface="黑体" panose="02010609060101010101" pitchFamily="49" charset="-122"/>
                <a:ea typeface="黑体" panose="02010609060101010101" pitchFamily="49" charset="-122"/>
              </a:rPr>
              <a:t>）干</a:t>
            </a:r>
            <a:r>
              <a:rPr lang="en-US" altLang="zh-CN" sz="3700" b="1" dirty="0">
                <a:solidFill>
                  <a:srgbClr val="C00000"/>
                </a:solidFill>
                <a:latin typeface="黑体" panose="02010609060101010101" pitchFamily="49" charset="-122"/>
                <a:ea typeface="黑体" panose="02010609060101010101" pitchFamily="49" charset="-122"/>
              </a:rPr>
              <a:t>/</a:t>
            </a:r>
            <a:r>
              <a:rPr lang="zh-CN" altLang="en-US" sz="3700" b="1" dirty="0">
                <a:solidFill>
                  <a:srgbClr val="C00000"/>
                </a:solidFill>
                <a:latin typeface="黑体" panose="02010609060101010101" pitchFamily="49" charset="-122"/>
                <a:ea typeface="黑体" panose="02010609060101010101" pitchFamily="49" charset="-122"/>
              </a:rPr>
              <a:t>体细胞临床研究</a:t>
            </a:r>
            <a:endParaRPr lang="en-US" altLang="zh-CN" sz="3700" b="1" dirty="0">
              <a:solidFill>
                <a:srgbClr val="C00000"/>
              </a:solidFill>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en-US" altLang="zh-CN" sz="3700" b="1" dirty="0">
                <a:solidFill>
                  <a:srgbClr val="C00000"/>
                </a:solidFill>
                <a:latin typeface="黑体" panose="02010609060101010101" pitchFamily="49" charset="-122"/>
                <a:ea typeface="黑体" panose="02010609060101010101" pitchFamily="49" charset="-122"/>
              </a:rPr>
              <a:t>   --2015</a:t>
            </a:r>
            <a:r>
              <a:rPr lang="zh-CN" altLang="en-US" sz="3700" b="1" dirty="0">
                <a:solidFill>
                  <a:srgbClr val="C00000"/>
                </a:solidFill>
                <a:latin typeface="黑体" panose="02010609060101010101" pitchFamily="49" charset="-122"/>
                <a:ea typeface="黑体" panose="02010609060101010101" pitchFamily="49" charset="-122"/>
              </a:rPr>
              <a:t>年</a:t>
            </a:r>
            <a:r>
              <a:rPr lang="en-US" altLang="zh-CN" sz="3700" b="1" dirty="0">
                <a:solidFill>
                  <a:srgbClr val="C00000"/>
                </a:solidFill>
                <a:latin typeface="黑体" panose="02010609060101010101" pitchFamily="49" charset="-122"/>
                <a:ea typeface="黑体" panose="02010609060101010101" pitchFamily="49" charset="-122"/>
              </a:rPr>
              <a:t>《</a:t>
            </a:r>
            <a:r>
              <a:rPr lang="zh-CN" altLang="en-US" sz="3700" b="1" dirty="0">
                <a:solidFill>
                  <a:srgbClr val="C00000"/>
                </a:solidFill>
                <a:latin typeface="黑体" panose="02010609060101010101" pitchFamily="49" charset="-122"/>
                <a:ea typeface="黑体" panose="02010609060101010101" pitchFamily="49" charset="-122"/>
              </a:rPr>
              <a:t>干细胞临床研究管理办法（试行）</a:t>
            </a:r>
            <a:r>
              <a:rPr lang="en-US" altLang="zh-CN" sz="3700" b="1" dirty="0">
                <a:solidFill>
                  <a:srgbClr val="C00000"/>
                </a:solidFill>
                <a:latin typeface="黑体" panose="02010609060101010101" pitchFamily="49" charset="-122"/>
                <a:ea typeface="黑体" panose="02010609060101010101" pitchFamily="49" charset="-122"/>
              </a:rPr>
              <a:t>》</a:t>
            </a:r>
            <a:endParaRPr lang="en-US" altLang="zh-CN"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buNone/>
            </a:pPr>
            <a:r>
              <a:rPr lang="zh-CN" altLang="en-US" sz="2400" kern="0" dirty="0">
                <a:effectLst/>
                <a:cs typeface="Times New Roman" panose="02020603050405020304" pitchFamily="18" charset="0"/>
              </a:rPr>
              <a:t>       信息上传：</a:t>
            </a:r>
            <a:r>
              <a:rPr lang="zh-CN" altLang="en-US" sz="2400" b="0" kern="0" dirty="0">
                <a:effectLst/>
                <a:cs typeface="Times New Roman" panose="02020603050405020304" pitchFamily="18" charset="0"/>
              </a:rPr>
              <a:t>研究者在系统登记，</a:t>
            </a:r>
            <a:r>
              <a:rPr lang="zh-CN" altLang="en-US" sz="2400" b="0" kern="0" dirty="0">
                <a:solidFill>
                  <a:srgbClr val="FF0000"/>
                </a:solidFill>
                <a:effectLst/>
                <a:cs typeface="Times New Roman" panose="02020603050405020304" pitchFamily="18" charset="0"/>
              </a:rPr>
              <a:t>经医疗卫生机构科学性审查、伦理审查通过的研究者发起的临床研究</a:t>
            </a:r>
            <a:r>
              <a:rPr lang="zh-CN" altLang="en-US" sz="2400" b="0" kern="0" dirty="0">
                <a:effectLst/>
                <a:cs typeface="Times New Roman" panose="02020603050405020304" pitchFamily="18" charset="0"/>
              </a:rPr>
              <a:t>，医疗机构对项目真实性审核，并予以立项确认。立项后经系统公开</a:t>
            </a:r>
            <a:r>
              <a:rPr lang="zh-CN" altLang="en-US" sz="2400" b="0" kern="0" dirty="0">
                <a:cs typeface="Times New Roman" panose="02020603050405020304" pitchFamily="18" charset="0"/>
              </a:rPr>
              <a:t>研究基本</a:t>
            </a:r>
            <a:r>
              <a:rPr lang="zh-CN" altLang="en-US" sz="2400" b="0" kern="0" dirty="0">
                <a:effectLst/>
                <a:cs typeface="Times New Roman" panose="02020603050405020304" pitchFamily="18" charset="0"/>
              </a:rPr>
              <a:t>信息。</a:t>
            </a:r>
            <a:endParaRPr lang="en-US" altLang="zh-CN" sz="2400" b="0" kern="0" dirty="0">
              <a:effectLst/>
              <a:cs typeface="Times New Roman" panose="02020603050405020304" pitchFamily="18" charset="0"/>
            </a:endParaRPr>
          </a:p>
          <a:p>
            <a:pPr marL="0" indent="0">
              <a:buNone/>
            </a:pPr>
            <a:r>
              <a:rPr lang="en-US" altLang="zh-CN" sz="2400" b="0" kern="0" dirty="0">
                <a:cs typeface="Times New Roman" panose="02020603050405020304" pitchFamily="18" charset="0"/>
              </a:rPr>
              <a:t>       </a:t>
            </a:r>
            <a:r>
              <a:rPr lang="zh-CN" altLang="en-US" sz="2400" kern="0" dirty="0">
                <a:cs typeface="Times New Roman" panose="02020603050405020304" pitchFamily="18" charset="0"/>
              </a:rPr>
              <a:t>责任：机构主责，</a:t>
            </a:r>
            <a:r>
              <a:rPr lang="zh-CN" altLang="en-US" sz="2400" b="0" kern="0" dirty="0">
                <a:effectLst/>
                <a:cs typeface="Times New Roman" panose="02020603050405020304" pitchFamily="18" charset="0"/>
              </a:rPr>
              <a:t>省级行政部门实施监督检查。</a:t>
            </a:r>
            <a:endParaRPr lang="en-US" altLang="zh-CN" sz="2400" b="0" kern="0" dirty="0">
              <a:effectLst/>
              <a:cs typeface="Times New Roman" panose="02020603050405020304" pitchFamily="18" charset="0"/>
            </a:endParaRPr>
          </a:p>
          <a:p>
            <a:pPr marL="0" indent="0">
              <a:buNone/>
            </a:pPr>
            <a:r>
              <a:rPr lang="en-US" altLang="zh-CN" sz="2400" b="0" kern="0" dirty="0">
                <a:cs typeface="Times New Roman" panose="02020603050405020304" pitchFamily="18" charset="0"/>
              </a:rPr>
              <a:t>       </a:t>
            </a:r>
            <a:r>
              <a:rPr lang="zh-CN" altLang="en-US" sz="2400" kern="0" dirty="0">
                <a:cs typeface="Times New Roman" panose="02020603050405020304" pitchFamily="18" charset="0"/>
              </a:rPr>
              <a:t>技术及行政监管：</a:t>
            </a:r>
            <a:r>
              <a:rPr lang="zh-CN" altLang="en-US" sz="2400" b="0" kern="0" dirty="0">
                <a:effectLst/>
                <a:cs typeface="Times New Roman" panose="02020603050405020304" pitchFamily="18" charset="0"/>
              </a:rPr>
              <a:t>省级、国家级指定专业机构可以对机构审核通过的研究委托专家开展技术监督。将专业审查意见汇总形成总体建议反馈机构及对应的省级卫生健康行政部门。</a:t>
            </a:r>
            <a:endParaRPr lang="zh-CN" altLang="en-US" sz="2400" b="0" dirty="0">
              <a:effectLst/>
              <a:cs typeface="Times New Roman" panose="02020603050405020304" pitchFamily="18" charset="0"/>
            </a:endParaRPr>
          </a:p>
        </p:txBody>
      </p:sp>
      <p:sp>
        <p:nvSpPr>
          <p:cNvPr id="5" name="文本框 4"/>
          <p:cNvSpPr txBox="1"/>
          <p:nvPr/>
        </p:nvSpPr>
        <p:spPr>
          <a:xfrm>
            <a:off x="1163782" y="1201065"/>
            <a:ext cx="9443257" cy="523220"/>
          </a:xfrm>
          <a:prstGeom prst="rect">
            <a:avLst/>
          </a:prstGeom>
          <a:noFill/>
        </p:spPr>
        <p:txBody>
          <a:bodyPr wrap="square" rtlCol="0">
            <a:spAutoFit/>
          </a:bodyPr>
          <a:lstStyle/>
          <a:p>
            <a:pPr marL="285750" indent="-285750">
              <a:buFont typeface="Wingdings" panose="05000000000000000000" pitchFamily="2" charset="2"/>
              <a:buChar char="p"/>
            </a:pPr>
            <a:r>
              <a:rPr lang="zh-CN" altLang="en-US" sz="2800" dirty="0">
                <a:solidFill>
                  <a:srgbClr val="C00000"/>
                </a:solidFill>
                <a:latin typeface="微软雅黑" panose="020B0503020204020204" pitchFamily="34" charset="-122"/>
                <a:ea typeface="微软雅黑" panose="020B0503020204020204" pitchFamily="34" charset="-122"/>
              </a:rPr>
              <a:t>试点：一般医学研究项目备案</a:t>
            </a:r>
            <a:r>
              <a:rPr lang="en-US" altLang="zh-CN" sz="2800" dirty="0">
                <a:solidFill>
                  <a:srgbClr val="C00000"/>
                </a:solidFill>
                <a:latin typeface="微软雅黑" panose="020B0503020204020204" pitchFamily="34" charset="-122"/>
                <a:ea typeface="微软雅黑" panose="020B0503020204020204" pitchFamily="34" charset="-122"/>
              </a:rPr>
              <a:t>-----</a:t>
            </a:r>
            <a:r>
              <a:rPr lang="zh-CN" altLang="en-US" sz="2800" dirty="0">
                <a:solidFill>
                  <a:srgbClr val="C00000"/>
                </a:solidFill>
                <a:latin typeface="微软雅黑" panose="020B0503020204020204" pitchFamily="34" charset="-122"/>
                <a:ea typeface="微软雅黑" panose="020B0503020204020204" pitchFamily="34" charset="-122"/>
              </a:rPr>
              <a:t>医学研究信息上传</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65514" y="349777"/>
            <a:ext cx="7715251" cy="584775"/>
          </a:xfrm>
          <a:prstGeom prst="rect">
            <a:avLst/>
          </a:prstGeom>
          <a:noFill/>
        </p:spPr>
        <p:txBody>
          <a:bodyPr wrap="square" rtlCol="0">
            <a:spAutoFit/>
          </a:bodyPr>
          <a:lstStyle/>
          <a:p>
            <a:pPr>
              <a:buClr>
                <a:srgbClr val="FF0000"/>
              </a:buClr>
            </a:pPr>
            <a:r>
              <a:rPr lang="zh-CN" altLang="en-US" sz="3200"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医学研究备案及信息上传流程</a:t>
            </a:r>
            <a:endParaRPr lang="en-US" altLang="zh-CN" sz="3200"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904" y="0"/>
            <a:ext cx="12192000" cy="685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梯形 4"/>
          <p:cNvSpPr/>
          <p:nvPr/>
        </p:nvSpPr>
        <p:spPr>
          <a:xfrm>
            <a:off x="3812836" y="2684171"/>
            <a:ext cx="1560000" cy="288032"/>
          </a:xfrm>
          <a:prstGeom prst="trapezoid">
            <a:avLst>
              <a:gd name="adj" fmla="val 4043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566400" y="2876874"/>
            <a:ext cx="8625600" cy="1347053"/>
          </a:xfrm>
          <a:prstGeom prst="rect">
            <a:avLst/>
          </a:prstGeom>
          <a:solidFill>
            <a:schemeClr val="bg1"/>
          </a:solidFill>
          <a:ln w="12700" cap="flat" cmpd="sng" algn="ctr">
            <a:noFill/>
            <a:prstDash val="solid"/>
            <a:miter lim="800000"/>
          </a:ln>
          <a:effectLst/>
        </p:spPr>
        <p:txBody>
          <a:bodyPr lIns="1488000" tIns="0" bIns="48000" anchor="ctr"/>
          <a:lstStyle/>
          <a:p>
            <a:pPr algn="just">
              <a:defRPr/>
            </a:pPr>
            <a:endParaRPr lang="zh-CN" altLang="en-US" sz="4800" b="1" dirty="0">
              <a:solidFill>
                <a:srgbClr val="00A28B"/>
              </a:solidFill>
              <a:latin typeface="华文中宋" panose="02010600040101010101" pitchFamily="2" charset="-122"/>
              <a:ea typeface="华文中宋" panose="02010600040101010101" pitchFamily="2" charset="-122"/>
              <a:cs typeface="+mj-cs"/>
            </a:endParaRPr>
          </a:p>
        </p:txBody>
      </p:sp>
      <p:sp>
        <p:nvSpPr>
          <p:cNvPr id="7" name="任意多边形 8"/>
          <p:cNvSpPr/>
          <p:nvPr/>
        </p:nvSpPr>
        <p:spPr bwMode="auto">
          <a:xfrm>
            <a:off x="3918353" y="2671201"/>
            <a:ext cx="1325033" cy="1348316"/>
          </a:xfrm>
          <a:custGeom>
            <a:avLst/>
            <a:gdLst>
              <a:gd name="T0" fmla="*/ 0 w 993531"/>
              <a:gd name="T1" fmla="*/ 0 h 1011115"/>
              <a:gd name="T2" fmla="*/ 993775 w 993531"/>
              <a:gd name="T3" fmla="*/ 0 h 1011115"/>
              <a:gd name="T4" fmla="*/ 496888 w 993531"/>
              <a:gd name="T5" fmla="*/ 1011237 h 1011115"/>
              <a:gd name="T6" fmla="*/ 0 60000 65536"/>
              <a:gd name="T7" fmla="*/ 0 60000 65536"/>
              <a:gd name="T8" fmla="*/ 0 60000 65536"/>
              <a:gd name="T9" fmla="*/ 0 w 993531"/>
              <a:gd name="T10" fmla="*/ 0 h 1011115"/>
              <a:gd name="T11" fmla="*/ 993531 w 993531"/>
              <a:gd name="T12" fmla="*/ 1011115 h 1011115"/>
            </a:gdLst>
            <a:ahLst/>
            <a:cxnLst>
              <a:cxn ang="T6">
                <a:pos x="T0" y="T1"/>
              </a:cxn>
              <a:cxn ang="T7">
                <a:pos x="T2" y="T3"/>
              </a:cxn>
              <a:cxn ang="T8">
                <a:pos x="T4" y="T5"/>
              </a:cxn>
            </a:cxnLst>
            <a:rect l="T9" t="T10" r="T11" b="T12"/>
            <a:pathLst>
              <a:path w="993531" h="1011115">
                <a:moveTo>
                  <a:pt x="0" y="0"/>
                </a:moveTo>
                <a:lnTo>
                  <a:pt x="993531" y="0"/>
                </a:lnTo>
                <a:lnTo>
                  <a:pt x="496766" y="1011115"/>
                </a:lnTo>
                <a:lnTo>
                  <a:pt x="0" y="0"/>
                </a:lnTo>
                <a:close/>
              </a:path>
            </a:pathLst>
          </a:custGeom>
          <a:solidFill>
            <a:srgbClr val="17375E"/>
          </a:solidFill>
          <a:ln w="12700" algn="ctr">
            <a:noFill/>
            <a:miter lim="800000"/>
          </a:ln>
        </p:spPr>
        <p:txBody>
          <a:bodyPr tIns="0" bIns="480000" anchor="ctr"/>
          <a:lstStyle/>
          <a:p>
            <a:pPr algn="ctr">
              <a:spcBef>
                <a:spcPts val="3200"/>
              </a:spcBef>
              <a:buClr>
                <a:schemeClr val="accent1"/>
              </a:buClr>
              <a:buSzPct val="60000"/>
            </a:pPr>
            <a:endParaRPr lang="zh-CN" altLang="en-US" sz="4265"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原创设计师QQ598969553          _4"/>
          <p:cNvSpPr txBox="1">
            <a:spLocks noChangeArrowheads="1"/>
          </p:cNvSpPr>
          <p:nvPr/>
        </p:nvSpPr>
        <p:spPr bwMode="auto">
          <a:xfrm>
            <a:off x="5498135" y="3022608"/>
            <a:ext cx="4466545" cy="105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5" rIns="91348" bIns="4567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2495" fontAlgn="base">
              <a:lnSpc>
                <a:spcPct val="100000"/>
              </a:lnSpc>
              <a:spcBef>
                <a:spcPct val="0"/>
              </a:spcBef>
              <a:spcAft>
                <a:spcPct val="0"/>
              </a:spcAft>
              <a:buNone/>
            </a:pPr>
            <a:r>
              <a:rPr lang="zh-CN" altLang="en-US" sz="6260" b="1" dirty="0">
                <a:solidFill>
                  <a:srgbClr val="003466"/>
                </a:solidFill>
                <a:latin typeface="微软雅黑" panose="020B0503020204020204" pitchFamily="34" charset="-122"/>
                <a:ea typeface="微软雅黑" panose="020B0503020204020204" pitchFamily="34" charset="-122"/>
              </a:rPr>
              <a:t>操作要点</a:t>
            </a:r>
            <a:endParaRPr lang="zh-CN" altLang="en-US" sz="6260" b="1" dirty="0">
              <a:solidFill>
                <a:srgbClr val="003466"/>
              </a:solidFill>
              <a:latin typeface="微软雅黑" panose="020B0503020204020204" pitchFamily="34" charset="-122"/>
              <a:ea typeface="微软雅黑" panose="020B0503020204020204" pitchFamily="34" charset="-122"/>
            </a:endParaRPr>
          </a:p>
        </p:txBody>
      </p:sp>
      <p:sp>
        <p:nvSpPr>
          <p:cNvPr id="16" name="原创设计师QQ598969553          _8"/>
          <p:cNvSpPr txBox="1"/>
          <p:nvPr/>
        </p:nvSpPr>
        <p:spPr>
          <a:xfrm>
            <a:off x="7205422" y="1025182"/>
            <a:ext cx="2048228" cy="1770522"/>
          </a:xfrm>
          <a:prstGeom prst="rect">
            <a:avLst/>
          </a:prstGeom>
          <a:noFill/>
        </p:spPr>
        <p:txBody>
          <a:bodyPr wrap="square" lIns="91348" tIns="45675" rIns="91348" bIns="45675" rtlCol="0">
            <a:spAutoFit/>
          </a:bodyPr>
          <a:lstStyle/>
          <a:p>
            <a:pPr defTabSz="912495" fontAlgn="base">
              <a:spcBef>
                <a:spcPct val="0"/>
              </a:spcBef>
              <a:spcAft>
                <a:spcPct val="0"/>
              </a:spcAft>
            </a:pPr>
            <a:r>
              <a:rPr lang="en-US" altLang="zh-CN" sz="10905" b="1" dirty="0">
                <a:solidFill>
                  <a:schemeClr val="bg1">
                    <a:lumMod val="95000"/>
                  </a:schemeClr>
                </a:solidFill>
                <a:latin typeface="Bodoni MT" panose="02070603080606020203" pitchFamily="18" charset="0"/>
                <a:ea typeface="华文细黑" panose="02010600040101010101" pitchFamily="2" charset="-122"/>
              </a:rPr>
              <a:t>03</a:t>
            </a:r>
            <a:endParaRPr lang="zh-CN" altLang="en-US" sz="10905" b="1" dirty="0">
              <a:solidFill>
                <a:schemeClr val="bg1">
                  <a:lumMod val="95000"/>
                </a:schemeClr>
              </a:solidFill>
              <a:latin typeface="Bodoni MT" panose="02070603080606020203" pitchFamily="18" charset="0"/>
              <a:ea typeface="华文细黑" panose="02010600040101010101" pitchFamily="2" charset="-122"/>
            </a:endParaRPr>
          </a:p>
        </p:txBody>
      </p:sp>
      <p:sp>
        <p:nvSpPr>
          <p:cNvPr id="18" name="直接连接符 11"/>
          <p:cNvSpPr>
            <a:spLocks noChangeShapeType="1"/>
          </p:cNvSpPr>
          <p:nvPr/>
        </p:nvSpPr>
        <p:spPr bwMode="auto">
          <a:xfrm>
            <a:off x="5812013" y="2761062"/>
            <a:ext cx="4642649" cy="1588"/>
          </a:xfrm>
          <a:prstGeom prst="line">
            <a:avLst/>
          </a:prstGeom>
          <a:noFill/>
          <a:ln w="6350" cap="flat" cmpd="sng">
            <a:solidFill>
              <a:schemeClr val="bg1">
                <a:lumMod val="75000"/>
              </a:schemeClr>
            </a:solidFill>
            <a:bevel/>
          </a:ln>
          <a:extLst>
            <a:ext uri="{909E8E84-426E-40DD-AFC4-6F175D3DCCD1}">
              <a14:hiddenFill xmlns:a14="http://schemas.microsoft.com/office/drawing/2010/main">
                <a:noFill/>
              </a14:hiddenFill>
            </a:ext>
          </a:extLst>
        </p:spPr>
        <p:txBody>
          <a:bodyPr/>
          <a:lstStyle/>
          <a:p>
            <a:pPr defTabSz="866140" fontAlgn="base">
              <a:spcBef>
                <a:spcPct val="0"/>
              </a:spcBef>
              <a:spcAft>
                <a:spcPct val="0"/>
              </a:spcAft>
            </a:pPr>
            <a:endParaRPr lang="zh-CN" altLang="en-US" sz="190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nvPicPr>
        <p:blipFill>
          <a:blip r:embed="rId1"/>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389782" y="1861011"/>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699697" y="345682"/>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46023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注册</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grpSp>
        <p:nvGrpSpPr>
          <p:cNvPr id="9" name="组合 11"/>
          <p:cNvGrpSpPr/>
          <p:nvPr/>
        </p:nvGrpSpPr>
        <p:grpSpPr bwMode="auto">
          <a:xfrm>
            <a:off x="628041" y="1917620"/>
            <a:ext cx="2188528" cy="3585066"/>
            <a:chOff x="1" y="0"/>
            <a:chExt cx="2835572" cy="3755742"/>
          </a:xfrm>
        </p:grpSpPr>
        <p:grpSp>
          <p:nvGrpSpPr>
            <p:cNvPr id="10" name="组合 12"/>
            <p:cNvGrpSpPr/>
            <p:nvPr/>
          </p:nvGrpSpPr>
          <p:grpSpPr bwMode="auto">
            <a:xfrm>
              <a:off x="1" y="0"/>
              <a:ext cx="2835572" cy="3755742"/>
              <a:chOff x="1" y="0"/>
              <a:chExt cx="2379306" cy="3151413"/>
            </a:xfrm>
          </p:grpSpPr>
          <p:sp>
            <p:nvSpPr>
              <p:cNvPr id="14" name="矩形 16"/>
              <p:cNvSpPr>
                <a:spLocks noChangeArrowheads="1"/>
              </p:cNvSpPr>
              <p:nvPr/>
            </p:nvSpPr>
            <p:spPr bwMode="auto">
              <a:xfrm>
                <a:off x="1" y="728334"/>
                <a:ext cx="2379306" cy="2423079"/>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15" name="圆角矩形 17"/>
              <p:cNvSpPr>
                <a:spLocks noChangeArrowheads="1"/>
              </p:cNvSpPr>
              <p:nvPr/>
            </p:nvSpPr>
            <p:spPr bwMode="auto">
              <a:xfrm>
                <a:off x="660162" y="0"/>
                <a:ext cx="1065176"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46CA00"/>
                  </a:solidFill>
                </a:endParaRPr>
              </a:p>
            </p:txBody>
          </p:sp>
        </p:grpSp>
        <p:sp>
          <p:nvSpPr>
            <p:cNvPr id="11" name="文本框 13"/>
            <p:cNvSpPr txBox="1">
              <a:spLocks noChangeArrowheads="1"/>
            </p:cNvSpPr>
            <p:nvPr/>
          </p:nvSpPr>
          <p:spPr bwMode="auto">
            <a:xfrm>
              <a:off x="849937" y="352421"/>
              <a:ext cx="1116580" cy="60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执业登记机关</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文本框 14"/>
            <p:cNvSpPr txBox="1">
              <a:spLocks noChangeArrowheads="1"/>
            </p:cNvSpPr>
            <p:nvPr/>
          </p:nvSpPr>
          <p:spPr bwMode="auto">
            <a:xfrm>
              <a:off x="389745" y="1787202"/>
              <a:ext cx="2241534" cy="8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16" name="组合 18"/>
          <p:cNvGrpSpPr/>
          <p:nvPr/>
        </p:nvGrpSpPr>
        <p:grpSpPr bwMode="auto">
          <a:xfrm>
            <a:off x="6120701" y="1917620"/>
            <a:ext cx="2474967" cy="3600864"/>
            <a:chOff x="196697" y="0"/>
            <a:chExt cx="2838280" cy="3730926"/>
          </a:xfrm>
        </p:grpSpPr>
        <p:grpSp>
          <p:nvGrpSpPr>
            <p:cNvPr id="17" name="组合 19"/>
            <p:cNvGrpSpPr/>
            <p:nvPr/>
          </p:nvGrpSpPr>
          <p:grpSpPr bwMode="auto">
            <a:xfrm>
              <a:off x="196697" y="0"/>
              <a:ext cx="2838280" cy="3730926"/>
              <a:chOff x="165047" y="0"/>
              <a:chExt cx="2381578" cy="3130590"/>
            </a:xfrm>
          </p:grpSpPr>
          <p:sp>
            <p:nvSpPr>
              <p:cNvPr id="21" name="矩形 23"/>
              <p:cNvSpPr>
                <a:spLocks noChangeArrowheads="1"/>
              </p:cNvSpPr>
              <p:nvPr/>
            </p:nvSpPr>
            <p:spPr bwMode="auto">
              <a:xfrm>
                <a:off x="165047" y="734082"/>
                <a:ext cx="2381578" cy="2396508"/>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22" name="圆角矩形 24"/>
              <p:cNvSpPr>
                <a:spLocks noChangeArrowheads="1"/>
              </p:cNvSpPr>
              <p:nvPr/>
            </p:nvSpPr>
            <p:spPr bwMode="auto">
              <a:xfrm>
                <a:off x="762466" y="0"/>
                <a:ext cx="1065176"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grpSp>
        <p:sp>
          <p:nvSpPr>
            <p:cNvPr id="18" name="文本框 20"/>
            <p:cNvSpPr txBox="1">
              <a:spLocks noChangeArrowheads="1"/>
            </p:cNvSpPr>
            <p:nvPr/>
          </p:nvSpPr>
          <p:spPr bwMode="auto">
            <a:xfrm>
              <a:off x="375049" y="1385880"/>
              <a:ext cx="2270928" cy="3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600" b="1" dirty="0">
                <a:solidFill>
                  <a:srgbClr val="17375E"/>
                </a:solidFill>
                <a:latin typeface="微软雅黑" panose="020B0503020204020204" pitchFamily="34" charset="-122"/>
                <a:ea typeface="微软雅黑" panose="020B0503020204020204" pitchFamily="34" charset="-122"/>
              </a:endParaRPr>
            </a:p>
          </p:txBody>
        </p:sp>
        <p:sp>
          <p:nvSpPr>
            <p:cNvPr id="19" name="文本框 21"/>
            <p:cNvSpPr txBox="1">
              <a:spLocks noChangeArrowheads="1"/>
            </p:cNvSpPr>
            <p:nvPr/>
          </p:nvSpPr>
          <p:spPr bwMode="auto">
            <a:xfrm>
              <a:off x="439290" y="1949921"/>
              <a:ext cx="2241535" cy="31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400" dirty="0">
                <a:solidFill>
                  <a:srgbClr val="000000"/>
                </a:solidFill>
                <a:latin typeface="微软雅黑" panose="020B0503020204020204" pitchFamily="34" charset="-122"/>
                <a:ea typeface="微软雅黑" panose="020B0503020204020204" pitchFamily="34" charset="-122"/>
              </a:endParaRPr>
            </a:p>
          </p:txBody>
        </p:sp>
      </p:grpSp>
      <p:grpSp>
        <p:nvGrpSpPr>
          <p:cNvPr id="23" name="组合 25"/>
          <p:cNvGrpSpPr/>
          <p:nvPr/>
        </p:nvGrpSpPr>
        <p:grpSpPr bwMode="auto">
          <a:xfrm>
            <a:off x="9184788" y="1880992"/>
            <a:ext cx="2474967" cy="4027438"/>
            <a:chOff x="176481" y="0"/>
            <a:chExt cx="2733955" cy="4098646"/>
          </a:xfrm>
        </p:grpSpPr>
        <p:sp>
          <p:nvSpPr>
            <p:cNvPr id="24" name="矩形 26"/>
            <p:cNvSpPr>
              <a:spLocks noChangeArrowheads="1"/>
            </p:cNvSpPr>
            <p:nvPr/>
          </p:nvSpPr>
          <p:spPr bwMode="auto">
            <a:xfrm>
              <a:off x="176481" y="868003"/>
              <a:ext cx="2733955" cy="3230643"/>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25" name="圆角矩形 27"/>
            <p:cNvSpPr>
              <a:spLocks noChangeArrowheads="1"/>
            </p:cNvSpPr>
            <p:nvPr/>
          </p:nvSpPr>
          <p:spPr bwMode="auto">
            <a:xfrm>
              <a:off x="875795" y="0"/>
              <a:ext cx="1269439" cy="1269439"/>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000000"/>
                </a:solidFill>
              </a:endParaRPr>
            </a:p>
          </p:txBody>
        </p:sp>
        <p:sp>
          <p:nvSpPr>
            <p:cNvPr id="26" name="文本框 28"/>
            <p:cNvSpPr txBox="1">
              <a:spLocks noChangeArrowheads="1"/>
            </p:cNvSpPr>
            <p:nvPr/>
          </p:nvSpPr>
          <p:spPr bwMode="auto">
            <a:xfrm>
              <a:off x="455015" y="3410204"/>
              <a:ext cx="2270928" cy="59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由人员所在单位的账号注册并授权</a:t>
              </a:r>
              <a:endParaRPr lang="zh-CN" altLang="en-US" sz="1600" b="1" dirty="0">
                <a:solidFill>
                  <a:srgbClr val="2E4C64"/>
                </a:solidFill>
                <a:latin typeface="微软雅黑" panose="020B0503020204020204" pitchFamily="34" charset="-122"/>
                <a:ea typeface="微软雅黑" panose="020B0503020204020204" pitchFamily="34" charset="-122"/>
              </a:endParaRPr>
            </a:p>
          </p:txBody>
        </p:sp>
        <p:sp>
          <p:nvSpPr>
            <p:cNvPr id="27" name="文本框 29"/>
            <p:cNvSpPr txBox="1">
              <a:spLocks noChangeArrowheads="1"/>
            </p:cNvSpPr>
            <p:nvPr/>
          </p:nvSpPr>
          <p:spPr bwMode="auto">
            <a:xfrm>
              <a:off x="461471" y="1369259"/>
              <a:ext cx="2241535" cy="208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邮箱</a:t>
              </a:r>
              <a:r>
                <a:rPr lang="en-US" altLang="zh-CN" sz="1600" dirty="0">
                  <a:solidFill>
                    <a:srgbClr val="C00000"/>
                  </a:solidFill>
                  <a:latin typeface="黑体" panose="02010609060101010101" pitchFamily="49" charset="-122"/>
                  <a:ea typeface="黑体" panose="02010609060101010101" pitchFamily="49" charset="-122"/>
                </a:rPr>
                <a:t>/</a:t>
              </a:r>
              <a:r>
                <a:rPr lang="zh-CN" altLang="en-US" sz="1600" dirty="0">
                  <a:solidFill>
                    <a:srgbClr val="C00000"/>
                  </a:solidFill>
                  <a:latin typeface="黑体" panose="02010609060101010101" pitchFamily="49" charset="-122"/>
                  <a:ea typeface="黑体" panose="02010609060101010101" pitchFamily="49" charset="-122"/>
                </a:rPr>
                <a:t>手机</a:t>
              </a:r>
              <a:endParaRPr lang="en-US" altLang="zh-CN" sz="1600" dirty="0">
                <a:solidFill>
                  <a:srgbClr val="C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项目负责人</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伦理委员会秘书</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伦理委员会委员</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学术委员会秘书</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学术委员会委员</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科学审查秘书</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科学审查专家</a:t>
              </a:r>
              <a:endParaRPr lang="en-US" altLang="zh-CN" sz="1400" dirty="0">
                <a:solidFill>
                  <a:srgbClr val="000000"/>
                </a:solidFill>
                <a:latin typeface="黑体" panose="02010609060101010101" pitchFamily="49" charset="-122"/>
                <a:ea typeface="黑体" panose="02010609060101010101" pitchFamily="49" charset="-122"/>
              </a:endParaRPr>
            </a:p>
          </p:txBody>
        </p:sp>
      </p:grpSp>
      <p:sp>
        <p:nvSpPr>
          <p:cNvPr id="2" name="文本框 29"/>
          <p:cNvSpPr txBox="1">
            <a:spLocks noChangeArrowheads="1"/>
          </p:cNvSpPr>
          <p:nvPr/>
        </p:nvSpPr>
        <p:spPr bwMode="auto">
          <a:xfrm>
            <a:off x="819295" y="3377495"/>
            <a:ext cx="17375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机关名称</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3" name="文本框 29"/>
          <p:cNvSpPr txBox="1">
            <a:spLocks noChangeArrowheads="1"/>
          </p:cNvSpPr>
          <p:nvPr/>
        </p:nvSpPr>
        <p:spPr bwMode="auto">
          <a:xfrm>
            <a:off x="6234065" y="3375516"/>
            <a:ext cx="2241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机构名称</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32" name="文本框 13"/>
          <p:cNvSpPr txBox="1">
            <a:spLocks noChangeArrowheads="1"/>
          </p:cNvSpPr>
          <p:nvPr/>
        </p:nvSpPr>
        <p:spPr bwMode="auto">
          <a:xfrm>
            <a:off x="6731321" y="2237825"/>
            <a:ext cx="11165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医疗卫生机构</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4" name="文本框 13"/>
          <p:cNvSpPr txBox="1">
            <a:spLocks noChangeArrowheads="1"/>
          </p:cNvSpPr>
          <p:nvPr/>
        </p:nvSpPr>
        <p:spPr bwMode="auto">
          <a:xfrm>
            <a:off x="9821037" y="2212483"/>
            <a:ext cx="11165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人员账号</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6" name="文本框 28"/>
          <p:cNvSpPr txBox="1">
            <a:spLocks noChangeArrowheads="1"/>
          </p:cNvSpPr>
          <p:nvPr/>
        </p:nvSpPr>
        <p:spPr bwMode="auto">
          <a:xfrm>
            <a:off x="6219369" y="4132348"/>
            <a:ext cx="22709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由其执业登记机关的账号注册并授权</a:t>
            </a:r>
            <a:endParaRPr lang="en-US" altLang="zh-CN" sz="1600" b="1" dirty="0">
              <a:solidFill>
                <a:srgbClr val="2E4C64"/>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r>
              <a:rPr lang="zh-CN" altLang="en-US" sz="1600" b="1" dirty="0">
                <a:solidFill>
                  <a:srgbClr val="C00000"/>
                </a:solidFill>
                <a:latin typeface="微软雅黑" panose="020B0503020204020204" pitchFamily="34" charset="-122"/>
                <a:ea typeface="微软雅黑" panose="020B0503020204020204" pitchFamily="34" charset="-122"/>
              </a:rPr>
              <a:t>卫生机构由同级的卫生行政部门注册授权</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8" name="文本框 28"/>
          <p:cNvSpPr txBox="1">
            <a:spLocks noChangeArrowheads="1"/>
          </p:cNvSpPr>
          <p:nvPr/>
        </p:nvSpPr>
        <p:spPr bwMode="auto">
          <a:xfrm>
            <a:off x="819295" y="4237196"/>
            <a:ext cx="17603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由上一级行政机关的账号注册并授权</a:t>
            </a:r>
            <a:endParaRPr lang="zh-CN" altLang="en-US" sz="1600" b="1" dirty="0">
              <a:solidFill>
                <a:srgbClr val="2E4C64"/>
              </a:solidFill>
              <a:latin typeface="微软雅黑" panose="020B0503020204020204" pitchFamily="34" charset="-122"/>
              <a:ea typeface="微软雅黑" panose="020B0503020204020204" pitchFamily="34" charset="-122"/>
            </a:endParaRPr>
          </a:p>
        </p:txBody>
      </p:sp>
      <p:sp>
        <p:nvSpPr>
          <p:cNvPr id="8" name="文本框 28"/>
          <p:cNvSpPr txBox="1">
            <a:spLocks noChangeArrowheads="1"/>
          </p:cNvSpPr>
          <p:nvPr/>
        </p:nvSpPr>
        <p:spPr bwMode="auto">
          <a:xfrm>
            <a:off x="1129799" y="5710701"/>
            <a:ext cx="6896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特殊情况：伦理</a:t>
            </a:r>
            <a:r>
              <a:rPr lang="en-US" altLang="zh-CN" sz="1600" b="1" dirty="0">
                <a:solidFill>
                  <a:srgbClr val="2E4C64"/>
                </a:solidFill>
                <a:latin typeface="微软雅黑" panose="020B0503020204020204" pitchFamily="34" charset="-122"/>
                <a:ea typeface="微软雅黑" panose="020B0503020204020204" pitchFamily="34" charset="-122"/>
              </a:rPr>
              <a:t>/</a:t>
            </a:r>
            <a:r>
              <a:rPr lang="zh-CN" altLang="en-US" sz="1600" b="1" dirty="0">
                <a:solidFill>
                  <a:srgbClr val="2E4C64"/>
                </a:solidFill>
                <a:latin typeface="微软雅黑" panose="020B0503020204020204" pitchFamily="34" charset="-122"/>
                <a:ea typeface="微软雅黑" panose="020B0503020204020204" pitchFamily="34" charset="-122"/>
              </a:rPr>
              <a:t>学术委员会</a:t>
            </a:r>
            <a:r>
              <a:rPr lang="zh-CN" altLang="en-US" sz="1600" b="1" dirty="0">
                <a:solidFill>
                  <a:srgbClr val="C00000"/>
                </a:solidFill>
                <a:latin typeface="微软雅黑" panose="020B0503020204020204" pitchFamily="34" charset="-122"/>
                <a:ea typeface="微软雅黑" panose="020B0503020204020204" pitchFamily="34" charset="-122"/>
              </a:rPr>
              <a:t>委员</a:t>
            </a:r>
            <a:r>
              <a:rPr lang="zh-CN" altLang="en-US" sz="1600" b="1" dirty="0">
                <a:solidFill>
                  <a:srgbClr val="2E4C64"/>
                </a:solidFill>
                <a:latin typeface="微软雅黑" panose="020B0503020204020204" pitchFamily="34" charset="-122"/>
                <a:ea typeface="微软雅黑" panose="020B0503020204020204" pitchFamily="34" charset="-122"/>
              </a:rPr>
              <a:t>也可由所在委员会的秘书账号注册授权（涉及系统外单位人员）</a:t>
            </a:r>
            <a:endParaRPr lang="zh-CN" altLang="en-US" sz="1600" b="1" dirty="0">
              <a:solidFill>
                <a:srgbClr val="2E4C64"/>
              </a:solidFill>
              <a:latin typeface="微软雅黑" panose="020B0503020204020204" pitchFamily="34" charset="-122"/>
              <a:ea typeface="微软雅黑" panose="020B0503020204020204" pitchFamily="34" charset="-122"/>
            </a:endParaRPr>
          </a:p>
        </p:txBody>
      </p:sp>
      <p:grpSp>
        <p:nvGrpSpPr>
          <p:cNvPr id="30" name="组合 11"/>
          <p:cNvGrpSpPr/>
          <p:nvPr/>
        </p:nvGrpSpPr>
        <p:grpSpPr bwMode="auto">
          <a:xfrm>
            <a:off x="3338127" y="1914393"/>
            <a:ext cx="2188528" cy="3585066"/>
            <a:chOff x="1" y="0"/>
            <a:chExt cx="2835572" cy="3755742"/>
          </a:xfrm>
        </p:grpSpPr>
        <p:grpSp>
          <p:nvGrpSpPr>
            <p:cNvPr id="31" name="组合 12"/>
            <p:cNvGrpSpPr/>
            <p:nvPr/>
          </p:nvGrpSpPr>
          <p:grpSpPr bwMode="auto">
            <a:xfrm>
              <a:off x="1" y="0"/>
              <a:ext cx="2835572" cy="3755742"/>
              <a:chOff x="1" y="0"/>
              <a:chExt cx="2379306" cy="3151413"/>
            </a:xfrm>
          </p:grpSpPr>
          <p:sp>
            <p:nvSpPr>
              <p:cNvPr id="37" name="矩形 16"/>
              <p:cNvSpPr>
                <a:spLocks noChangeArrowheads="1"/>
              </p:cNvSpPr>
              <p:nvPr/>
            </p:nvSpPr>
            <p:spPr bwMode="auto">
              <a:xfrm>
                <a:off x="1" y="728334"/>
                <a:ext cx="2379306" cy="2423079"/>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39" name="圆角矩形 17"/>
              <p:cNvSpPr>
                <a:spLocks noChangeArrowheads="1"/>
              </p:cNvSpPr>
              <p:nvPr/>
            </p:nvSpPr>
            <p:spPr bwMode="auto">
              <a:xfrm>
                <a:off x="660161" y="0"/>
                <a:ext cx="1203439"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46CA00"/>
                  </a:solidFill>
                </a:endParaRPr>
              </a:p>
            </p:txBody>
          </p:sp>
        </p:grpSp>
        <p:sp>
          <p:nvSpPr>
            <p:cNvPr id="33" name="文本框 13"/>
            <p:cNvSpPr txBox="1">
              <a:spLocks noChangeArrowheads="1"/>
            </p:cNvSpPr>
            <p:nvPr/>
          </p:nvSpPr>
          <p:spPr bwMode="auto">
            <a:xfrm>
              <a:off x="906393" y="135885"/>
              <a:ext cx="1186557" cy="87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专业机构</a:t>
              </a:r>
              <a:r>
                <a:rPr lang="en-US" altLang="zh-CN" sz="1600" b="1" dirty="0">
                  <a:solidFill>
                    <a:schemeClr val="bg1">
                      <a:lumMod val="95000"/>
                    </a:schemeClr>
                  </a:solidFill>
                  <a:latin typeface="微软雅黑" panose="020B0503020204020204" pitchFamily="34" charset="-122"/>
                  <a:ea typeface="微软雅黑" panose="020B0503020204020204" pitchFamily="34" charset="-122"/>
                </a:rPr>
                <a:t>/</a:t>
              </a: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专业委员会</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5" name="文本框 14"/>
            <p:cNvSpPr txBox="1">
              <a:spLocks noChangeArrowheads="1"/>
            </p:cNvSpPr>
            <p:nvPr/>
          </p:nvSpPr>
          <p:spPr bwMode="auto">
            <a:xfrm>
              <a:off x="389745" y="1787202"/>
              <a:ext cx="2241534" cy="8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40" name="文本框 29"/>
          <p:cNvSpPr txBox="1">
            <a:spLocks noChangeArrowheads="1"/>
          </p:cNvSpPr>
          <p:nvPr/>
        </p:nvSpPr>
        <p:spPr bwMode="auto">
          <a:xfrm>
            <a:off x="3603810" y="3354992"/>
            <a:ext cx="1737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机构</a:t>
            </a:r>
            <a:r>
              <a:rPr lang="en-US" altLang="zh-CN" sz="1600" dirty="0">
                <a:solidFill>
                  <a:srgbClr val="C00000"/>
                </a:solidFill>
                <a:latin typeface="黑体" panose="02010609060101010101" pitchFamily="49" charset="-122"/>
                <a:ea typeface="黑体" panose="02010609060101010101" pitchFamily="49" charset="-122"/>
              </a:rPr>
              <a:t>/</a:t>
            </a:r>
            <a:r>
              <a:rPr lang="zh-CN" altLang="en-US" sz="1600" dirty="0">
                <a:solidFill>
                  <a:srgbClr val="C00000"/>
                </a:solidFill>
                <a:latin typeface="黑体" panose="02010609060101010101" pitchFamily="49" charset="-122"/>
                <a:ea typeface="黑体" panose="02010609060101010101" pitchFamily="49" charset="-122"/>
              </a:rPr>
              <a:t>委员会名称</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41" name="文本框 28"/>
          <p:cNvSpPr txBox="1">
            <a:spLocks noChangeArrowheads="1"/>
          </p:cNvSpPr>
          <p:nvPr/>
        </p:nvSpPr>
        <p:spPr bwMode="auto">
          <a:xfrm>
            <a:off x="3621933" y="4197481"/>
            <a:ext cx="15740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由省级卫生健康委员会注册并授权</a:t>
            </a:r>
            <a:endParaRPr lang="zh-CN" altLang="en-US" sz="1600" b="1" dirty="0">
              <a:solidFill>
                <a:srgbClr val="2E4C64"/>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H_Other_1"/>
          <p:cNvSpPr/>
          <p:nvPr>
            <p:custDataLst>
              <p:tags r:id="rId1"/>
            </p:custDataLst>
          </p:nvPr>
        </p:nvSpPr>
        <p:spPr>
          <a:xfrm flipV="1">
            <a:off x="5435862" y="2174456"/>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Other_2"/>
          <p:cNvSpPr/>
          <p:nvPr>
            <p:custDataLst>
              <p:tags r:id="rId2"/>
            </p:custDataLst>
          </p:nvPr>
        </p:nvSpPr>
        <p:spPr>
          <a:xfrm>
            <a:off x="5435862" y="1620449"/>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MH_Other_3"/>
          <p:cNvSpPr/>
          <p:nvPr>
            <p:custDataLst>
              <p:tags r:id="rId3"/>
            </p:custDataLst>
          </p:nvPr>
        </p:nvSpPr>
        <p:spPr>
          <a:xfrm flipV="1">
            <a:off x="5435862" y="3101507"/>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Other_4"/>
          <p:cNvSpPr/>
          <p:nvPr>
            <p:custDataLst>
              <p:tags r:id="rId4"/>
            </p:custDataLst>
          </p:nvPr>
        </p:nvSpPr>
        <p:spPr>
          <a:xfrm>
            <a:off x="5435862" y="2547499"/>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MH_Other_5"/>
          <p:cNvSpPr/>
          <p:nvPr>
            <p:custDataLst>
              <p:tags r:id="rId5"/>
            </p:custDataLst>
          </p:nvPr>
        </p:nvSpPr>
        <p:spPr>
          <a:xfrm flipV="1">
            <a:off x="5435862" y="4026967"/>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MH_Other_6"/>
          <p:cNvSpPr/>
          <p:nvPr>
            <p:custDataLst>
              <p:tags r:id="rId6"/>
            </p:custDataLst>
          </p:nvPr>
        </p:nvSpPr>
        <p:spPr>
          <a:xfrm>
            <a:off x="5435862" y="3474548"/>
            <a:ext cx="111119" cy="100008"/>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MH_Other_7"/>
          <p:cNvSpPr/>
          <p:nvPr>
            <p:custDataLst>
              <p:tags r:id="rId7"/>
            </p:custDataLst>
          </p:nvPr>
        </p:nvSpPr>
        <p:spPr>
          <a:xfrm flipV="1">
            <a:off x="5435862" y="4954016"/>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MH_Other_8"/>
          <p:cNvSpPr/>
          <p:nvPr>
            <p:custDataLst>
              <p:tags r:id="rId8"/>
            </p:custDataLst>
          </p:nvPr>
        </p:nvSpPr>
        <p:spPr>
          <a:xfrm>
            <a:off x="5435862" y="4400009"/>
            <a:ext cx="111119" cy="101595"/>
          </a:xfrm>
          <a:prstGeom prst="rtTriangle">
            <a:avLst/>
          </a:prstGeom>
          <a:solidFill>
            <a:schemeClr val="accent1">
              <a:lumMod val="5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MH_Other_9"/>
          <p:cNvSpPr/>
          <p:nvPr>
            <p:custDataLst>
              <p:tags r:id="rId9"/>
            </p:custDataLst>
          </p:nvPr>
        </p:nvSpPr>
        <p:spPr>
          <a:xfrm>
            <a:off x="4597707" y="1722044"/>
            <a:ext cx="1632312" cy="554008"/>
          </a:xfrm>
          <a:prstGeom prst="rightArrow">
            <a:avLst>
              <a:gd name="adj1" fmla="val 72581"/>
              <a:gd name="adj2" fmla="val 46774"/>
            </a:avLst>
          </a:prstGeom>
          <a:solidFill>
            <a:srgbClr val="FFC0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MH_Other_10"/>
          <p:cNvSpPr/>
          <p:nvPr>
            <p:custDataLst>
              <p:tags r:id="rId10"/>
            </p:custDataLst>
          </p:nvPr>
        </p:nvSpPr>
        <p:spPr>
          <a:xfrm>
            <a:off x="4597707" y="2649093"/>
            <a:ext cx="1632312" cy="554008"/>
          </a:xfrm>
          <a:prstGeom prst="rightArrow">
            <a:avLst>
              <a:gd name="adj1" fmla="val 72581"/>
              <a:gd name="adj2" fmla="val 46774"/>
            </a:avLst>
          </a:prstGeom>
          <a:solidFill>
            <a:srgbClr val="FFC0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MH_Other_11"/>
          <p:cNvSpPr/>
          <p:nvPr>
            <p:custDataLst>
              <p:tags r:id="rId11"/>
            </p:custDataLst>
          </p:nvPr>
        </p:nvSpPr>
        <p:spPr>
          <a:xfrm>
            <a:off x="4597707" y="3575895"/>
            <a:ext cx="1632312" cy="552667"/>
          </a:xfrm>
          <a:prstGeom prst="rightArrow">
            <a:avLst>
              <a:gd name="adj1" fmla="val 72581"/>
              <a:gd name="adj2" fmla="val 46774"/>
            </a:avLst>
          </a:prstGeom>
          <a:solidFill>
            <a:srgbClr val="FFC0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MH_Other_12"/>
          <p:cNvSpPr/>
          <p:nvPr>
            <p:custDataLst>
              <p:tags r:id="rId12"/>
            </p:custDataLst>
          </p:nvPr>
        </p:nvSpPr>
        <p:spPr>
          <a:xfrm>
            <a:off x="4597707" y="4501605"/>
            <a:ext cx="1632312" cy="554007"/>
          </a:xfrm>
          <a:prstGeom prst="rightArrow">
            <a:avLst>
              <a:gd name="adj1" fmla="val 72581"/>
              <a:gd name="adj2" fmla="val 46774"/>
            </a:avLst>
          </a:prstGeom>
          <a:solidFill>
            <a:srgbClr val="FFC0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140" fontAlgn="base">
              <a:spcBef>
                <a:spcPct val="0"/>
              </a:spcBef>
              <a:spcAft>
                <a:spcPct val="0"/>
              </a:spcAft>
              <a:defRPr/>
            </a:pPr>
            <a:endParaRPr lang="zh-CN" altLang="en-US" sz="1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MH_SubTitle_1"/>
          <p:cNvSpPr/>
          <p:nvPr>
            <p:custDataLst>
              <p:tags r:id="rId13"/>
            </p:custDataLst>
          </p:nvPr>
        </p:nvSpPr>
        <p:spPr>
          <a:xfrm>
            <a:off x="4318341" y="1722044"/>
            <a:ext cx="1117521" cy="554008"/>
          </a:xfrm>
          <a:prstGeom prst="rect">
            <a:avLst/>
          </a:prstGeom>
          <a:solidFill>
            <a:srgbClr val="17375E"/>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866140" fontAlgn="base">
              <a:spcBef>
                <a:spcPct val="0"/>
              </a:spcBef>
              <a:spcAft>
                <a:spcPct val="0"/>
              </a:spcAft>
              <a:defRPr/>
            </a:pPr>
            <a:r>
              <a:rPr lang="en-US" altLang="zh-CN" sz="2275"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2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MH_SubTitle_2"/>
          <p:cNvSpPr/>
          <p:nvPr>
            <p:custDataLst>
              <p:tags r:id="rId14"/>
            </p:custDataLst>
          </p:nvPr>
        </p:nvSpPr>
        <p:spPr>
          <a:xfrm>
            <a:off x="4318341" y="2649093"/>
            <a:ext cx="1117521" cy="554008"/>
          </a:xfrm>
          <a:prstGeom prst="rect">
            <a:avLst/>
          </a:prstGeom>
          <a:solidFill>
            <a:srgbClr val="17375E"/>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866140" fontAlgn="base">
              <a:spcBef>
                <a:spcPct val="0"/>
              </a:spcBef>
              <a:spcAft>
                <a:spcPct val="0"/>
              </a:spcAft>
              <a:defRPr/>
            </a:pPr>
            <a:r>
              <a:rPr lang="en-US" altLang="zh-CN" sz="2275"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22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MH_SubTitle_3"/>
          <p:cNvSpPr/>
          <p:nvPr>
            <p:custDataLst>
              <p:tags r:id="rId15"/>
            </p:custDataLst>
          </p:nvPr>
        </p:nvSpPr>
        <p:spPr>
          <a:xfrm>
            <a:off x="4318341" y="3575895"/>
            <a:ext cx="1117521" cy="552667"/>
          </a:xfrm>
          <a:prstGeom prst="rect">
            <a:avLst/>
          </a:prstGeom>
          <a:solidFill>
            <a:srgbClr val="17375E"/>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866140" fontAlgn="base">
              <a:spcBef>
                <a:spcPct val="0"/>
              </a:spcBef>
              <a:spcAft>
                <a:spcPct val="0"/>
              </a:spcAft>
              <a:defRPr/>
            </a:pPr>
            <a:r>
              <a:rPr lang="en-US" altLang="zh-CN" sz="2275"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2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MH_SubTitle_4"/>
          <p:cNvSpPr/>
          <p:nvPr>
            <p:custDataLst>
              <p:tags r:id="rId16"/>
            </p:custDataLst>
          </p:nvPr>
        </p:nvSpPr>
        <p:spPr>
          <a:xfrm>
            <a:off x="4318341" y="4501605"/>
            <a:ext cx="1117521" cy="554007"/>
          </a:xfrm>
          <a:prstGeom prst="rect">
            <a:avLst/>
          </a:prstGeom>
          <a:solidFill>
            <a:srgbClr val="17375E"/>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866140" fontAlgn="base">
              <a:spcBef>
                <a:spcPct val="0"/>
              </a:spcBef>
              <a:spcAft>
                <a:spcPct val="0"/>
              </a:spcAft>
              <a:defRPr/>
            </a:pPr>
            <a:r>
              <a:rPr lang="en-US" altLang="zh-CN" sz="2275"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2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MH_Entry_1"/>
          <p:cNvSpPr/>
          <p:nvPr>
            <p:custDataLst>
              <p:tags r:id="rId17"/>
            </p:custDataLst>
          </p:nvPr>
        </p:nvSpPr>
        <p:spPr>
          <a:xfrm>
            <a:off x="6645023" y="1696157"/>
            <a:ext cx="2629167"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defTabSz="866140" fontAlgn="base">
              <a:spcBef>
                <a:spcPct val="0"/>
              </a:spcBef>
              <a:spcAft>
                <a:spcPct val="0"/>
              </a:spcAft>
            </a:pPr>
            <a:r>
              <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rPr>
              <a:t>系统概述</a:t>
            </a:r>
            <a:endPar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endParaRPr>
          </a:p>
        </p:txBody>
      </p:sp>
      <p:sp>
        <p:nvSpPr>
          <p:cNvPr id="34" name="MH_Entry_3"/>
          <p:cNvSpPr/>
          <p:nvPr>
            <p:custDataLst>
              <p:tags r:id="rId18"/>
            </p:custDataLst>
          </p:nvPr>
        </p:nvSpPr>
        <p:spPr>
          <a:xfrm>
            <a:off x="6645023" y="3574557"/>
            <a:ext cx="2338647"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defTabSz="866140" fontAlgn="base">
              <a:spcBef>
                <a:spcPct val="0"/>
              </a:spcBef>
              <a:spcAft>
                <a:spcPct val="0"/>
              </a:spcAft>
            </a:pPr>
            <a:r>
              <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rPr>
              <a:t>操作要点</a:t>
            </a:r>
            <a:endPar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endParaRPr>
          </a:p>
        </p:txBody>
      </p:sp>
      <p:sp>
        <p:nvSpPr>
          <p:cNvPr id="35" name="MH_Entry_4"/>
          <p:cNvSpPr/>
          <p:nvPr>
            <p:custDataLst>
              <p:tags r:id="rId19"/>
            </p:custDataLst>
          </p:nvPr>
        </p:nvSpPr>
        <p:spPr>
          <a:xfrm>
            <a:off x="6645023" y="4501606"/>
            <a:ext cx="2498877"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defTabSz="866140" fontAlgn="base">
              <a:spcBef>
                <a:spcPct val="0"/>
              </a:spcBef>
              <a:spcAft>
                <a:spcPct val="0"/>
              </a:spcAft>
            </a:pPr>
            <a:r>
              <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rPr>
              <a:t>其他常见问题</a:t>
            </a:r>
            <a:endPar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endParaRPr>
          </a:p>
        </p:txBody>
      </p:sp>
      <p:sp>
        <p:nvSpPr>
          <p:cNvPr id="36" name="MH_Others_2"/>
          <p:cNvSpPr txBox="1"/>
          <p:nvPr>
            <p:custDataLst>
              <p:tags r:id="rId20"/>
            </p:custDataLst>
          </p:nvPr>
        </p:nvSpPr>
        <p:spPr>
          <a:xfrm rot="5400000">
            <a:off x="-375992" y="2476665"/>
            <a:ext cx="3128221" cy="451342"/>
          </a:xfrm>
          <a:prstGeom prst="rect">
            <a:avLst/>
          </a:prstGeom>
          <a:noFill/>
        </p:spPr>
        <p:txBody>
          <a:bodyPr wrap="square" lIns="0" tIns="0" rIns="0" bIns="0">
            <a:spAutoFit/>
          </a:bodyPr>
          <a:lstStyle/>
          <a:p>
            <a:pPr algn="ctr" defTabSz="866140" fontAlgn="base">
              <a:spcBef>
                <a:spcPct val="0"/>
              </a:spcBef>
              <a:spcAft>
                <a:spcPct val="0"/>
              </a:spcAft>
              <a:defRPr/>
            </a:pPr>
            <a:r>
              <a:rPr lang="en-US" altLang="zh-CN" sz="2935" dirty="0">
                <a:solidFill>
                  <a:srgbClr val="FFC000"/>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935" dirty="0">
              <a:solidFill>
                <a:srgbClr val="FFC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MH_Others_1"/>
          <p:cNvSpPr txBox="1"/>
          <p:nvPr>
            <p:custDataLst>
              <p:tags r:id="rId21"/>
            </p:custDataLst>
          </p:nvPr>
        </p:nvSpPr>
        <p:spPr>
          <a:xfrm>
            <a:off x="1463407" y="876911"/>
            <a:ext cx="1231106" cy="3597836"/>
          </a:xfrm>
          <a:prstGeom prst="rect">
            <a:avLst/>
          </a:prstGeom>
          <a:noFill/>
        </p:spPr>
        <p:txBody>
          <a:bodyPr vert="eaVert" wrap="square" lIns="0" tIns="0" rIns="0" bIns="0" rtlCol="0" anchor="ctr" anchorCtr="0">
            <a:spAutoFit/>
          </a:bodyPr>
          <a:lstStyle/>
          <a:p>
            <a:pPr algn="ctr" defTabSz="866140" fontAlgn="base">
              <a:spcBef>
                <a:spcPct val="0"/>
              </a:spcBef>
              <a:spcAft>
                <a:spcPct val="0"/>
              </a:spcAft>
            </a:pPr>
            <a:r>
              <a:rPr lang="zh-CN" altLang="en-US" sz="8000" b="1" dirty="0">
                <a:solidFill>
                  <a:srgbClr val="003466"/>
                </a:solidFill>
                <a:latin typeface="Arial" panose="020B0604020202020204" pitchFamily="34" charset="0"/>
                <a:ea typeface="微软雅黑" panose="020B0503020204020204" pitchFamily="34" charset="-122"/>
                <a:sym typeface="Arial" panose="020B0604020202020204" pitchFamily="34" charset="0"/>
              </a:rPr>
              <a:t>目录</a:t>
            </a:r>
            <a:endParaRPr lang="zh-CN" altLang="en-US" sz="8000" b="1" dirty="0">
              <a:solidFill>
                <a:srgbClr val="003466"/>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矩形 57"/>
          <p:cNvSpPr/>
          <p:nvPr/>
        </p:nvSpPr>
        <p:spPr>
          <a:xfrm>
            <a:off x="423177" y="486522"/>
            <a:ext cx="496880" cy="496879"/>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59" name="MH_Entry_1"/>
          <p:cNvSpPr/>
          <p:nvPr>
            <p:custDataLst>
              <p:tags r:id="rId22"/>
            </p:custDataLst>
          </p:nvPr>
        </p:nvSpPr>
        <p:spPr>
          <a:xfrm>
            <a:off x="6645023" y="2675830"/>
            <a:ext cx="4909668"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defTabSz="866140" fontAlgn="base">
              <a:spcBef>
                <a:spcPct val="0"/>
              </a:spcBef>
              <a:spcAft>
                <a:spcPct val="0"/>
              </a:spcAft>
            </a:pPr>
            <a:r>
              <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rPr>
              <a:t>备案及上传流程</a:t>
            </a:r>
            <a:endParaRPr lang="zh-CN" altLang="en-US" sz="3200" dirty="0">
              <a:solidFill>
                <a:srgbClr val="17375E"/>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grpSp>
        <p:nvGrpSpPr>
          <p:cNvPr id="9" name="组合 11"/>
          <p:cNvGrpSpPr/>
          <p:nvPr/>
        </p:nvGrpSpPr>
        <p:grpSpPr bwMode="auto">
          <a:xfrm>
            <a:off x="969090" y="1779475"/>
            <a:ext cx="2404659" cy="3826255"/>
            <a:chOff x="259078" y="0"/>
            <a:chExt cx="2372201" cy="3854275"/>
          </a:xfrm>
        </p:grpSpPr>
        <p:grpSp>
          <p:nvGrpSpPr>
            <p:cNvPr id="10" name="组合 12"/>
            <p:cNvGrpSpPr/>
            <p:nvPr/>
          </p:nvGrpSpPr>
          <p:grpSpPr bwMode="auto">
            <a:xfrm>
              <a:off x="259078" y="0"/>
              <a:ext cx="2337514" cy="3854275"/>
              <a:chOff x="217390" y="0"/>
              <a:chExt cx="1961389" cy="3234091"/>
            </a:xfrm>
          </p:grpSpPr>
          <p:sp>
            <p:nvSpPr>
              <p:cNvPr id="14" name="矩形 16"/>
              <p:cNvSpPr>
                <a:spLocks noChangeArrowheads="1"/>
              </p:cNvSpPr>
              <p:nvPr/>
            </p:nvSpPr>
            <p:spPr bwMode="auto">
              <a:xfrm>
                <a:off x="217390" y="811012"/>
                <a:ext cx="1961389" cy="2423079"/>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15" name="圆角矩形 17"/>
              <p:cNvSpPr>
                <a:spLocks noChangeArrowheads="1"/>
              </p:cNvSpPr>
              <p:nvPr/>
            </p:nvSpPr>
            <p:spPr bwMode="auto">
              <a:xfrm>
                <a:off x="734872" y="0"/>
                <a:ext cx="1065176"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46CA00"/>
                  </a:solidFill>
                </a:endParaRPr>
              </a:p>
            </p:txBody>
          </p:sp>
        </p:grpSp>
        <p:sp>
          <p:nvSpPr>
            <p:cNvPr id="11" name="文本框 13"/>
            <p:cNvSpPr txBox="1">
              <a:spLocks noChangeArrowheads="1"/>
            </p:cNvSpPr>
            <p:nvPr/>
          </p:nvSpPr>
          <p:spPr bwMode="auto">
            <a:xfrm>
              <a:off x="936834" y="365182"/>
              <a:ext cx="1116580" cy="60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执业登记机关</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文本框 14"/>
            <p:cNvSpPr txBox="1">
              <a:spLocks noChangeArrowheads="1"/>
            </p:cNvSpPr>
            <p:nvPr/>
          </p:nvSpPr>
          <p:spPr bwMode="auto">
            <a:xfrm>
              <a:off x="389745" y="1787202"/>
              <a:ext cx="2241534" cy="8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2" name="文本框 29"/>
          <p:cNvSpPr txBox="1">
            <a:spLocks noChangeArrowheads="1"/>
          </p:cNvSpPr>
          <p:nvPr/>
        </p:nvSpPr>
        <p:spPr bwMode="auto">
          <a:xfrm>
            <a:off x="1005796" y="3393567"/>
            <a:ext cx="2241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机关名称</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38" name="文本框 28"/>
          <p:cNvSpPr txBox="1">
            <a:spLocks noChangeArrowheads="1"/>
          </p:cNvSpPr>
          <p:nvPr/>
        </p:nvSpPr>
        <p:spPr bwMode="auto">
          <a:xfrm>
            <a:off x="1102832" y="4202918"/>
            <a:ext cx="22709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由上一级</a:t>
            </a:r>
            <a:r>
              <a:rPr lang="zh-CN" altLang="en-US" sz="1600" b="1" dirty="0">
                <a:solidFill>
                  <a:srgbClr val="C00000"/>
                </a:solidFill>
                <a:latin typeface="微软雅黑" panose="020B0503020204020204" pitchFamily="34" charset="-122"/>
                <a:ea typeface="微软雅黑" panose="020B0503020204020204" pitchFamily="34" charset="-122"/>
              </a:rPr>
              <a:t>行政机关的账号注册并授权</a:t>
            </a:r>
            <a:r>
              <a:rPr lang="zh-CN" altLang="en-US" sz="1600" b="1" dirty="0">
                <a:solidFill>
                  <a:srgbClr val="2E4C64"/>
                </a:solidFill>
                <a:latin typeface="微软雅黑" panose="020B0503020204020204" pitchFamily="34" charset="-122"/>
                <a:ea typeface="微软雅黑" panose="020B0503020204020204" pitchFamily="34" charset="-122"/>
              </a:rPr>
              <a:t>、</a:t>
            </a:r>
            <a:endParaRPr lang="en-US" altLang="zh-CN" sz="1600" b="1" dirty="0">
              <a:solidFill>
                <a:srgbClr val="2E4C64"/>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r>
              <a:rPr lang="zh-CN" altLang="en-US" sz="1600" b="1" dirty="0">
                <a:solidFill>
                  <a:srgbClr val="C00000"/>
                </a:solidFill>
                <a:latin typeface="微软雅黑" panose="020B0503020204020204" pitchFamily="34" charset="-122"/>
                <a:ea typeface="微软雅黑" panose="020B0503020204020204" pitchFamily="34" charset="-122"/>
              </a:rPr>
              <a:t>重置下级机关密码</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a:stretch>
            <a:fillRect/>
          </a:stretch>
        </p:blipFill>
        <p:spPr>
          <a:xfrm>
            <a:off x="3373749" y="1630017"/>
            <a:ext cx="8046758" cy="41199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grpSp>
        <p:nvGrpSpPr>
          <p:cNvPr id="16" name="组合 11"/>
          <p:cNvGrpSpPr/>
          <p:nvPr/>
        </p:nvGrpSpPr>
        <p:grpSpPr bwMode="auto">
          <a:xfrm>
            <a:off x="806971" y="1809039"/>
            <a:ext cx="2333794" cy="3690420"/>
            <a:chOff x="1" y="38498"/>
            <a:chExt cx="2835572" cy="3717244"/>
          </a:xfrm>
        </p:grpSpPr>
        <p:grpSp>
          <p:nvGrpSpPr>
            <p:cNvPr id="17" name="组合 12"/>
            <p:cNvGrpSpPr/>
            <p:nvPr/>
          </p:nvGrpSpPr>
          <p:grpSpPr bwMode="auto">
            <a:xfrm>
              <a:off x="1" y="38498"/>
              <a:ext cx="2835572" cy="3717244"/>
              <a:chOff x="1" y="32303"/>
              <a:chExt cx="2379306" cy="3119110"/>
            </a:xfrm>
          </p:grpSpPr>
          <p:sp>
            <p:nvSpPr>
              <p:cNvPr id="20" name="矩形 16"/>
              <p:cNvSpPr>
                <a:spLocks noChangeArrowheads="1"/>
              </p:cNvSpPr>
              <p:nvPr/>
            </p:nvSpPr>
            <p:spPr bwMode="auto">
              <a:xfrm>
                <a:off x="1" y="728334"/>
                <a:ext cx="2379306" cy="2423079"/>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21" name="圆角矩形 17"/>
              <p:cNvSpPr>
                <a:spLocks noChangeArrowheads="1"/>
              </p:cNvSpPr>
              <p:nvPr/>
            </p:nvSpPr>
            <p:spPr bwMode="auto">
              <a:xfrm>
                <a:off x="588250" y="32303"/>
                <a:ext cx="1203439"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46CA00"/>
                  </a:solidFill>
                </a:endParaRPr>
              </a:p>
            </p:txBody>
          </p:sp>
        </p:grpSp>
        <p:sp>
          <p:nvSpPr>
            <p:cNvPr id="18" name="文本框 13"/>
            <p:cNvSpPr txBox="1">
              <a:spLocks noChangeArrowheads="1"/>
            </p:cNvSpPr>
            <p:nvPr/>
          </p:nvSpPr>
          <p:spPr bwMode="auto">
            <a:xfrm>
              <a:off x="786756" y="205236"/>
              <a:ext cx="1306194" cy="8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FF0000"/>
                  </a:solidFill>
                  <a:latin typeface="微软雅黑" panose="020B0503020204020204" pitchFamily="34" charset="-122"/>
                  <a:ea typeface="微软雅黑" panose="020B0503020204020204" pitchFamily="34" charset="-122"/>
                </a:rPr>
                <a:t>专业机构</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专业委员会</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19" name="文本框 14"/>
            <p:cNvSpPr txBox="1">
              <a:spLocks noChangeArrowheads="1"/>
            </p:cNvSpPr>
            <p:nvPr/>
          </p:nvSpPr>
          <p:spPr bwMode="auto">
            <a:xfrm>
              <a:off x="389745" y="1787202"/>
              <a:ext cx="2241534" cy="8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22" name="文本框 29"/>
          <p:cNvSpPr txBox="1">
            <a:spLocks noChangeArrowheads="1"/>
          </p:cNvSpPr>
          <p:nvPr/>
        </p:nvSpPr>
        <p:spPr bwMode="auto">
          <a:xfrm>
            <a:off x="1072654" y="3354992"/>
            <a:ext cx="1737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机构</a:t>
            </a:r>
            <a:r>
              <a:rPr lang="en-US" altLang="zh-CN" sz="1600" dirty="0">
                <a:solidFill>
                  <a:srgbClr val="C00000"/>
                </a:solidFill>
                <a:latin typeface="黑体" panose="02010609060101010101" pitchFamily="49" charset="-122"/>
                <a:ea typeface="黑体" panose="02010609060101010101" pitchFamily="49" charset="-122"/>
              </a:rPr>
              <a:t>/</a:t>
            </a:r>
            <a:r>
              <a:rPr lang="zh-CN" altLang="en-US" sz="1600" dirty="0">
                <a:solidFill>
                  <a:srgbClr val="C00000"/>
                </a:solidFill>
                <a:latin typeface="黑体" panose="02010609060101010101" pitchFamily="49" charset="-122"/>
                <a:ea typeface="黑体" panose="02010609060101010101" pitchFamily="49" charset="-122"/>
              </a:rPr>
              <a:t>委员会名称</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23" name="文本框 28"/>
          <p:cNvSpPr txBox="1">
            <a:spLocks noChangeArrowheads="1"/>
          </p:cNvSpPr>
          <p:nvPr/>
        </p:nvSpPr>
        <p:spPr bwMode="auto">
          <a:xfrm>
            <a:off x="1090777" y="4197481"/>
            <a:ext cx="15740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由省级卫生健康委员会注册并授权</a:t>
            </a:r>
            <a:endParaRPr lang="zh-CN" altLang="en-US" sz="1600" b="1" dirty="0">
              <a:solidFill>
                <a:srgbClr val="2E4C64"/>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3027716" y="1162912"/>
            <a:ext cx="8703724" cy="2382212"/>
          </a:xfrm>
          <a:prstGeom prst="rect">
            <a:avLst/>
          </a:prstGeom>
        </p:spPr>
      </p:pic>
      <p:pic>
        <p:nvPicPr>
          <p:cNvPr id="24" name="图片 23"/>
          <p:cNvPicPr>
            <a:picLocks noChangeAspect="1"/>
          </p:cNvPicPr>
          <p:nvPr/>
        </p:nvPicPr>
        <p:blipFill>
          <a:blip r:embed="rId3"/>
          <a:stretch>
            <a:fillRect/>
          </a:stretch>
        </p:blipFill>
        <p:spPr>
          <a:xfrm>
            <a:off x="3355959" y="3069317"/>
            <a:ext cx="7978581" cy="35800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grpSp>
        <p:nvGrpSpPr>
          <p:cNvPr id="22" name="组合 18"/>
          <p:cNvGrpSpPr/>
          <p:nvPr/>
        </p:nvGrpSpPr>
        <p:grpSpPr bwMode="auto">
          <a:xfrm>
            <a:off x="882303" y="1864005"/>
            <a:ext cx="2477774" cy="3659785"/>
            <a:chOff x="203038" y="-269"/>
            <a:chExt cx="2477787" cy="3731196"/>
          </a:xfrm>
        </p:grpSpPr>
        <p:grpSp>
          <p:nvGrpSpPr>
            <p:cNvPr id="23" name="组合 19"/>
            <p:cNvGrpSpPr/>
            <p:nvPr/>
          </p:nvGrpSpPr>
          <p:grpSpPr bwMode="auto">
            <a:xfrm>
              <a:off x="203038" y="-269"/>
              <a:ext cx="2477786" cy="3731196"/>
              <a:chOff x="170368" y="-226"/>
              <a:chExt cx="2079090" cy="3130817"/>
            </a:xfrm>
          </p:grpSpPr>
          <p:sp>
            <p:nvSpPr>
              <p:cNvPr id="26" name="矩形 23"/>
              <p:cNvSpPr>
                <a:spLocks noChangeArrowheads="1"/>
              </p:cNvSpPr>
              <p:nvPr/>
            </p:nvSpPr>
            <p:spPr bwMode="auto">
              <a:xfrm>
                <a:off x="170368" y="728335"/>
                <a:ext cx="2079090" cy="2402256"/>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27" name="圆角矩形 24"/>
              <p:cNvSpPr>
                <a:spLocks noChangeArrowheads="1"/>
              </p:cNvSpPr>
              <p:nvPr/>
            </p:nvSpPr>
            <p:spPr bwMode="auto">
              <a:xfrm>
                <a:off x="702485" y="-226"/>
                <a:ext cx="1065176"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grpSp>
        <p:sp>
          <p:nvSpPr>
            <p:cNvPr id="24" name="文本框 20"/>
            <p:cNvSpPr txBox="1">
              <a:spLocks noChangeArrowheads="1"/>
            </p:cNvSpPr>
            <p:nvPr/>
          </p:nvSpPr>
          <p:spPr bwMode="auto">
            <a:xfrm>
              <a:off x="375049" y="1385880"/>
              <a:ext cx="2270928" cy="3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600" b="1" dirty="0">
                <a:solidFill>
                  <a:srgbClr val="17375E"/>
                </a:solidFill>
                <a:latin typeface="微软雅黑" panose="020B0503020204020204" pitchFamily="34" charset="-122"/>
                <a:ea typeface="微软雅黑" panose="020B0503020204020204" pitchFamily="34" charset="-122"/>
              </a:endParaRPr>
            </a:p>
          </p:txBody>
        </p:sp>
        <p:sp>
          <p:nvSpPr>
            <p:cNvPr id="25" name="文本框 21"/>
            <p:cNvSpPr txBox="1">
              <a:spLocks noChangeArrowheads="1"/>
            </p:cNvSpPr>
            <p:nvPr/>
          </p:nvSpPr>
          <p:spPr bwMode="auto">
            <a:xfrm>
              <a:off x="439290" y="1949921"/>
              <a:ext cx="2241535" cy="31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400" dirty="0">
                <a:solidFill>
                  <a:srgbClr val="000000"/>
                </a:solidFill>
                <a:latin typeface="微软雅黑" panose="020B0503020204020204" pitchFamily="34" charset="-122"/>
                <a:ea typeface="微软雅黑" panose="020B0503020204020204" pitchFamily="34" charset="-122"/>
              </a:endParaRPr>
            </a:p>
          </p:txBody>
        </p:sp>
      </p:grpSp>
      <p:sp>
        <p:nvSpPr>
          <p:cNvPr id="28" name="文本框 29"/>
          <p:cNvSpPr txBox="1">
            <a:spLocks noChangeArrowheads="1"/>
          </p:cNvSpPr>
          <p:nvPr/>
        </p:nvSpPr>
        <p:spPr bwMode="auto">
          <a:xfrm>
            <a:off x="1000427" y="3393247"/>
            <a:ext cx="2241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机构名称</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29" name="文本框 13"/>
          <p:cNvSpPr txBox="1">
            <a:spLocks noChangeArrowheads="1"/>
          </p:cNvSpPr>
          <p:nvPr/>
        </p:nvSpPr>
        <p:spPr bwMode="auto">
          <a:xfrm>
            <a:off x="1562902" y="2237152"/>
            <a:ext cx="11165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医疗卫生机构</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0" name="文本框 28"/>
          <p:cNvSpPr txBox="1">
            <a:spLocks noChangeArrowheads="1"/>
          </p:cNvSpPr>
          <p:nvPr/>
        </p:nvSpPr>
        <p:spPr bwMode="auto">
          <a:xfrm>
            <a:off x="1054313" y="4133499"/>
            <a:ext cx="22709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由其执业登记机关的账号注册并授权</a:t>
            </a:r>
            <a:endParaRPr lang="en-US" altLang="zh-CN" sz="1600" b="1" dirty="0">
              <a:solidFill>
                <a:srgbClr val="2E4C64"/>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r>
              <a:rPr lang="zh-CN" altLang="en-US" sz="1600" b="1" dirty="0">
                <a:solidFill>
                  <a:srgbClr val="C00000"/>
                </a:solidFill>
                <a:latin typeface="微软雅黑" panose="020B0503020204020204" pitchFamily="34" charset="-122"/>
                <a:ea typeface="微软雅黑" panose="020B0503020204020204" pitchFamily="34" charset="-122"/>
              </a:rPr>
              <a:t>卫生机构由同级的卫生行政部门注册授权</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3404179" y="1456761"/>
            <a:ext cx="8399401" cy="42233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grpSp>
        <p:nvGrpSpPr>
          <p:cNvPr id="9" name="组合 11"/>
          <p:cNvGrpSpPr/>
          <p:nvPr/>
        </p:nvGrpSpPr>
        <p:grpSpPr bwMode="auto">
          <a:xfrm>
            <a:off x="516860" y="2275784"/>
            <a:ext cx="2375364" cy="3491302"/>
            <a:chOff x="354805" y="165463"/>
            <a:chExt cx="2343300" cy="3590279"/>
          </a:xfrm>
        </p:grpSpPr>
        <p:grpSp>
          <p:nvGrpSpPr>
            <p:cNvPr id="10" name="组合 12"/>
            <p:cNvGrpSpPr/>
            <p:nvPr/>
          </p:nvGrpSpPr>
          <p:grpSpPr bwMode="auto">
            <a:xfrm>
              <a:off x="354805" y="165463"/>
              <a:ext cx="2343300" cy="3590279"/>
              <a:chOff x="297714" y="138839"/>
              <a:chExt cx="1966245" cy="3012574"/>
            </a:xfrm>
          </p:grpSpPr>
          <p:sp>
            <p:nvSpPr>
              <p:cNvPr id="14" name="矩形 16"/>
              <p:cNvSpPr>
                <a:spLocks noChangeArrowheads="1"/>
              </p:cNvSpPr>
              <p:nvPr/>
            </p:nvSpPr>
            <p:spPr bwMode="auto">
              <a:xfrm>
                <a:off x="297714" y="708686"/>
                <a:ext cx="1966245" cy="2442727"/>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15" name="圆角矩形 17"/>
              <p:cNvSpPr>
                <a:spLocks noChangeArrowheads="1"/>
              </p:cNvSpPr>
              <p:nvPr/>
            </p:nvSpPr>
            <p:spPr bwMode="auto">
              <a:xfrm>
                <a:off x="773391" y="138839"/>
                <a:ext cx="988132" cy="890409"/>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46CA00"/>
                  </a:solidFill>
                </a:endParaRPr>
              </a:p>
            </p:txBody>
          </p:sp>
        </p:grpSp>
        <p:sp>
          <p:nvSpPr>
            <p:cNvPr id="11" name="文本框 13"/>
            <p:cNvSpPr txBox="1">
              <a:spLocks noChangeArrowheads="1"/>
            </p:cNvSpPr>
            <p:nvPr/>
          </p:nvSpPr>
          <p:spPr bwMode="auto">
            <a:xfrm>
              <a:off x="952220" y="461600"/>
              <a:ext cx="1116581" cy="34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人员账号</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文本框 14"/>
            <p:cNvSpPr txBox="1">
              <a:spLocks noChangeArrowheads="1"/>
            </p:cNvSpPr>
            <p:nvPr/>
          </p:nvSpPr>
          <p:spPr bwMode="auto">
            <a:xfrm>
              <a:off x="389745" y="1787202"/>
              <a:ext cx="2241533" cy="8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2" name="文本框 29"/>
          <p:cNvSpPr txBox="1">
            <a:spLocks noChangeArrowheads="1"/>
          </p:cNvSpPr>
          <p:nvPr/>
        </p:nvSpPr>
        <p:spPr bwMode="auto">
          <a:xfrm>
            <a:off x="528439" y="3622028"/>
            <a:ext cx="2241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邮箱或手机</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38" name="文本框 28"/>
          <p:cNvSpPr txBox="1">
            <a:spLocks noChangeArrowheads="1"/>
          </p:cNvSpPr>
          <p:nvPr/>
        </p:nvSpPr>
        <p:spPr bwMode="auto">
          <a:xfrm>
            <a:off x="632885" y="4445694"/>
            <a:ext cx="22709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a:t>
            </a:r>
            <a:r>
              <a:rPr lang="zh-CN" altLang="en-US" sz="1600" b="1" dirty="0">
                <a:solidFill>
                  <a:srgbClr val="C00000"/>
                </a:solidFill>
                <a:latin typeface="微软雅黑" panose="020B0503020204020204" pitchFamily="34" charset="-122"/>
                <a:ea typeface="微软雅黑" panose="020B0503020204020204" pitchFamily="34" charset="-122"/>
              </a:rPr>
              <a:t>所在单位账号注册授权</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2885988" y="1266774"/>
            <a:ext cx="8939472" cy="51720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7913"/>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grpSp>
        <p:nvGrpSpPr>
          <p:cNvPr id="9" name="组合 11"/>
          <p:cNvGrpSpPr/>
          <p:nvPr/>
        </p:nvGrpSpPr>
        <p:grpSpPr bwMode="auto">
          <a:xfrm>
            <a:off x="877752" y="2256403"/>
            <a:ext cx="2892515" cy="3503808"/>
            <a:chOff x="88466" y="152601"/>
            <a:chExt cx="2853471" cy="3603141"/>
          </a:xfrm>
        </p:grpSpPr>
        <p:grpSp>
          <p:nvGrpSpPr>
            <p:cNvPr id="10" name="组合 12"/>
            <p:cNvGrpSpPr/>
            <p:nvPr/>
          </p:nvGrpSpPr>
          <p:grpSpPr bwMode="auto">
            <a:xfrm>
              <a:off x="88466" y="152601"/>
              <a:ext cx="2853471" cy="3603141"/>
              <a:chOff x="74231" y="128046"/>
              <a:chExt cx="2394325" cy="3023367"/>
            </a:xfrm>
          </p:grpSpPr>
          <p:sp>
            <p:nvSpPr>
              <p:cNvPr id="14" name="矩形 16"/>
              <p:cNvSpPr>
                <a:spLocks noChangeArrowheads="1"/>
              </p:cNvSpPr>
              <p:nvPr/>
            </p:nvSpPr>
            <p:spPr bwMode="auto">
              <a:xfrm>
                <a:off x="74231" y="708686"/>
                <a:ext cx="2394325" cy="2442727"/>
              </a:xfrm>
              <a:prstGeom prst="rect">
                <a:avLst/>
              </a:prstGeom>
              <a:noFill/>
              <a:ln w="19050">
                <a:solidFill>
                  <a:srgbClr val="76717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endParaRPr>
              </a:p>
            </p:txBody>
          </p:sp>
          <p:sp>
            <p:nvSpPr>
              <p:cNvPr id="15" name="圆角矩形 17"/>
              <p:cNvSpPr>
                <a:spLocks noChangeArrowheads="1"/>
              </p:cNvSpPr>
              <p:nvPr/>
            </p:nvSpPr>
            <p:spPr bwMode="auto">
              <a:xfrm>
                <a:off x="711420" y="128046"/>
                <a:ext cx="1065176" cy="1065176"/>
              </a:xfrm>
              <a:prstGeom prst="roundRect">
                <a:avLst>
                  <a:gd name="adj" fmla="val 16667"/>
                </a:avLst>
              </a:prstGeom>
              <a:solidFill>
                <a:srgbClr val="17375E"/>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46CA00"/>
                  </a:solidFill>
                </a:endParaRPr>
              </a:p>
            </p:txBody>
          </p:sp>
        </p:grpSp>
        <p:sp>
          <p:nvSpPr>
            <p:cNvPr id="11" name="文本框 13"/>
            <p:cNvSpPr txBox="1">
              <a:spLocks noChangeArrowheads="1"/>
            </p:cNvSpPr>
            <p:nvPr/>
          </p:nvSpPr>
          <p:spPr bwMode="auto">
            <a:xfrm>
              <a:off x="902147" y="263380"/>
              <a:ext cx="1116581" cy="110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FF0000"/>
                  </a:solidFill>
                  <a:latin typeface="微软雅黑" panose="020B0503020204020204" pitchFamily="34" charset="-122"/>
                  <a:ea typeface="微软雅黑" panose="020B0503020204020204" pitchFamily="34" charset="-122"/>
                </a:rPr>
                <a:t>非机构伦理</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学术委员会委员</a:t>
              </a:r>
              <a:r>
                <a:rPr lang="zh-CN" altLang="en-US" sz="1600" b="1" dirty="0">
                  <a:solidFill>
                    <a:schemeClr val="bg1">
                      <a:lumMod val="95000"/>
                    </a:schemeClr>
                  </a:solidFill>
                  <a:latin typeface="微软雅黑" panose="020B0503020204020204" pitchFamily="34" charset="-122"/>
                  <a:ea typeface="微软雅黑" panose="020B0503020204020204" pitchFamily="34" charset="-122"/>
                </a:rPr>
                <a:t>账号</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文本框 14"/>
            <p:cNvSpPr txBox="1">
              <a:spLocks noChangeArrowheads="1"/>
            </p:cNvSpPr>
            <p:nvPr/>
          </p:nvSpPr>
          <p:spPr bwMode="auto">
            <a:xfrm>
              <a:off x="389745" y="1787202"/>
              <a:ext cx="2241533" cy="8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2" name="文本框 29"/>
          <p:cNvSpPr txBox="1">
            <a:spLocks noChangeArrowheads="1"/>
          </p:cNvSpPr>
          <p:nvPr/>
        </p:nvSpPr>
        <p:spPr bwMode="auto">
          <a:xfrm>
            <a:off x="1102833" y="3540265"/>
            <a:ext cx="2241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dirty="0">
                <a:solidFill>
                  <a:srgbClr val="000000"/>
                </a:solidFill>
                <a:latin typeface="黑体" panose="02010609060101010101" pitchFamily="49" charset="-122"/>
                <a:ea typeface="黑体" panose="02010609060101010101" pitchFamily="49" charset="-122"/>
              </a:rPr>
              <a:t>账号：</a:t>
            </a:r>
            <a:r>
              <a:rPr lang="zh-CN" altLang="en-US" sz="1600" dirty="0">
                <a:solidFill>
                  <a:srgbClr val="C00000"/>
                </a:solidFill>
                <a:latin typeface="黑体" panose="02010609060101010101" pitchFamily="49" charset="-122"/>
                <a:ea typeface="黑体" panose="02010609060101010101" pitchFamily="49" charset="-122"/>
              </a:rPr>
              <a:t>邮箱或手机</a:t>
            </a:r>
            <a:endParaRPr lang="en-US" altLang="zh-CN" sz="1400" dirty="0">
              <a:solidFill>
                <a:srgbClr val="C00000"/>
              </a:solidFill>
              <a:latin typeface="黑体" panose="02010609060101010101" pitchFamily="49" charset="-122"/>
              <a:ea typeface="黑体" panose="02010609060101010101" pitchFamily="49" charset="-122"/>
            </a:endParaRPr>
          </a:p>
        </p:txBody>
      </p:sp>
      <p:sp>
        <p:nvSpPr>
          <p:cNvPr id="38" name="文本框 28"/>
          <p:cNvSpPr txBox="1">
            <a:spLocks noChangeArrowheads="1"/>
          </p:cNvSpPr>
          <p:nvPr/>
        </p:nvSpPr>
        <p:spPr bwMode="auto">
          <a:xfrm>
            <a:off x="1166156" y="4191052"/>
            <a:ext cx="23157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zh-CN" altLang="en-US" sz="1600" b="1" dirty="0">
                <a:solidFill>
                  <a:srgbClr val="2E4C64"/>
                </a:solidFill>
                <a:latin typeface="微软雅黑" panose="020B0503020204020204" pitchFamily="34" charset="-122"/>
                <a:ea typeface="微软雅黑" panose="020B0503020204020204" pitchFamily="34" charset="-122"/>
              </a:rPr>
              <a:t>由</a:t>
            </a:r>
            <a:r>
              <a:rPr lang="zh-CN" altLang="en-US" sz="1600" b="1" dirty="0">
                <a:solidFill>
                  <a:srgbClr val="C00000"/>
                </a:solidFill>
                <a:latin typeface="微软雅黑" panose="020B0503020204020204" pitchFamily="34" charset="-122"/>
                <a:ea typeface="微软雅黑" panose="020B0503020204020204" pitchFamily="34" charset="-122"/>
              </a:rPr>
              <a:t>所在委员会秘书</a:t>
            </a:r>
            <a:r>
              <a:rPr lang="zh-CN" altLang="en-US" sz="1600" b="1" dirty="0">
                <a:solidFill>
                  <a:schemeClr val="tx2"/>
                </a:solidFill>
                <a:latin typeface="微软雅黑" panose="020B0503020204020204" pitchFamily="34" charset="-122"/>
                <a:ea typeface="微软雅黑" panose="020B0503020204020204" pitchFamily="34" charset="-122"/>
              </a:rPr>
              <a:t>账号注册授权</a:t>
            </a:r>
            <a:endParaRPr lang="en-US" altLang="zh-CN" sz="1600" b="1" dirty="0">
              <a:solidFill>
                <a:schemeClr val="tx2"/>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b="1" dirty="0">
              <a:solidFill>
                <a:schemeClr val="tx2"/>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r>
              <a:rPr lang="zh-CN" altLang="en-US" sz="1600" b="1" dirty="0">
                <a:solidFill>
                  <a:schemeClr val="tx2"/>
                </a:solidFill>
                <a:latin typeface="微软雅黑" panose="020B0503020204020204" pitchFamily="34" charset="-122"/>
                <a:ea typeface="微软雅黑" panose="020B0503020204020204" pitchFamily="34" charset="-122"/>
              </a:rPr>
              <a:t>个人通过邮箱找回密码</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3200535" y="853123"/>
            <a:ext cx="6644595" cy="2991727"/>
          </a:xfrm>
          <a:prstGeom prst="rect">
            <a:avLst/>
          </a:prstGeom>
          <a:ln>
            <a:solidFill>
              <a:srgbClr val="C00000"/>
            </a:solidFill>
          </a:ln>
        </p:spPr>
      </p:pic>
      <p:pic>
        <p:nvPicPr>
          <p:cNvPr id="18" name="图片 17"/>
          <p:cNvPicPr>
            <a:picLocks noChangeAspect="1"/>
          </p:cNvPicPr>
          <p:nvPr/>
        </p:nvPicPr>
        <p:blipFill>
          <a:blip r:embed="rId3"/>
          <a:stretch>
            <a:fillRect/>
          </a:stretch>
        </p:blipFill>
        <p:spPr>
          <a:xfrm>
            <a:off x="7118787" y="1308283"/>
            <a:ext cx="5088677" cy="2830899"/>
          </a:xfrm>
          <a:prstGeom prst="rect">
            <a:avLst/>
          </a:prstGeom>
          <a:ln>
            <a:solidFill>
              <a:srgbClr val="17375E"/>
            </a:solidFill>
          </a:ln>
        </p:spPr>
      </p:pic>
      <p:pic>
        <p:nvPicPr>
          <p:cNvPr id="20" name="图片 19"/>
          <p:cNvPicPr>
            <a:picLocks noChangeAspect="1"/>
          </p:cNvPicPr>
          <p:nvPr/>
        </p:nvPicPr>
        <p:blipFill>
          <a:blip r:embed="rId4"/>
          <a:stretch>
            <a:fillRect/>
          </a:stretch>
        </p:blipFill>
        <p:spPr>
          <a:xfrm>
            <a:off x="4519217" y="3491102"/>
            <a:ext cx="5712620" cy="3510196"/>
          </a:xfrm>
          <a:prstGeom prst="rect">
            <a:avLst/>
          </a:prstGeom>
          <a:ln>
            <a:solidFill>
              <a:srgbClr val="7030A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46023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项目信息填报</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20" name="文本框 14"/>
          <p:cNvSpPr txBox="1">
            <a:spLocks noChangeArrowheads="1"/>
          </p:cNvSpPr>
          <p:nvPr/>
        </p:nvSpPr>
        <p:spPr bwMode="auto">
          <a:xfrm>
            <a:off x="1296520" y="1106566"/>
            <a:ext cx="232075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algn="ctr" fontAlgn="base">
              <a:lnSpc>
                <a:spcPct val="100000"/>
              </a:lnSpc>
              <a:spcBef>
                <a:spcPct val="0"/>
              </a:spcBef>
              <a:spcAft>
                <a:spcPct val="0"/>
              </a:spcAft>
              <a:buNone/>
            </a:pPr>
            <a:r>
              <a:rPr lang="zh-CN" altLang="en-US" sz="2665" b="1" dirty="0">
                <a:solidFill>
                  <a:srgbClr val="17375E"/>
                </a:solidFill>
                <a:latin typeface="等线 Light" panose="02010600030101010101" pitchFamily="2" charset="-122"/>
                <a:ea typeface="等线 Light" panose="02010600030101010101" pitchFamily="2" charset="-122"/>
              </a:rPr>
              <a:t>项目负责人手机或邮箱登录</a:t>
            </a:r>
            <a:endParaRPr lang="zh-CN" altLang="en-US" sz="2665" b="1" dirty="0">
              <a:solidFill>
                <a:srgbClr val="17375E"/>
              </a:solidFill>
              <a:latin typeface="等线 Light" panose="02010600030101010101" pitchFamily="2" charset="-122"/>
              <a:ea typeface="等线 Light" panose="02010600030101010101" pitchFamily="2" charset="-122"/>
            </a:endParaRPr>
          </a:p>
        </p:txBody>
      </p:sp>
      <p:pic>
        <p:nvPicPr>
          <p:cNvPr id="12" name="图片 11"/>
          <p:cNvPicPr>
            <a:picLocks noChangeAspect="1"/>
          </p:cNvPicPr>
          <p:nvPr/>
        </p:nvPicPr>
        <p:blipFill>
          <a:blip r:embed="rId2"/>
          <a:stretch>
            <a:fillRect/>
          </a:stretch>
        </p:blipFill>
        <p:spPr>
          <a:xfrm>
            <a:off x="4075667" y="1052604"/>
            <a:ext cx="7724245" cy="4271994"/>
          </a:xfrm>
          <a:prstGeom prst="rect">
            <a:avLst/>
          </a:prstGeom>
          <a:effectLst>
            <a:softEdge rad="114300"/>
          </a:effectLst>
        </p:spPr>
      </p:pic>
      <p:pic>
        <p:nvPicPr>
          <p:cNvPr id="10" name="图片 9"/>
          <p:cNvPicPr>
            <a:picLocks noChangeAspect="1"/>
          </p:cNvPicPr>
          <p:nvPr/>
        </p:nvPicPr>
        <p:blipFill>
          <a:blip r:embed="rId3"/>
          <a:stretch>
            <a:fillRect/>
          </a:stretch>
        </p:blipFill>
        <p:spPr>
          <a:xfrm>
            <a:off x="372322" y="3053244"/>
            <a:ext cx="7593534" cy="3768694"/>
          </a:xfrm>
          <a:prstGeom prst="rect">
            <a:avLst/>
          </a:prstGeom>
          <a:effectLst>
            <a:softEdge rad="1524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311464" y="1408865"/>
            <a:ext cx="11353800" cy="4870586"/>
          </a:xfrm>
          <a:prstGeom prst="rect">
            <a:avLst/>
          </a:prstGeom>
        </p:spPr>
      </p:pic>
      <p:pic>
        <p:nvPicPr>
          <p:cNvPr id="4" name="图片 3"/>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3" name="文本框 14"/>
          <p:cNvSpPr txBox="1">
            <a:spLocks noChangeArrowheads="1"/>
          </p:cNvSpPr>
          <p:nvPr/>
        </p:nvSpPr>
        <p:spPr bwMode="auto">
          <a:xfrm>
            <a:off x="4553194" y="768264"/>
            <a:ext cx="2900079" cy="91319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None/>
            </a:pPr>
            <a:r>
              <a:rPr lang="en-US" altLang="zh-CN" sz="2665" dirty="0">
                <a:solidFill>
                  <a:schemeClr val="tx2"/>
                </a:solidFill>
                <a:latin typeface="黑体" panose="02010609060101010101" pitchFamily="49" charset="-122"/>
                <a:ea typeface="黑体" panose="02010609060101010101" pitchFamily="49" charset="-122"/>
              </a:rPr>
              <a:t>1.</a:t>
            </a:r>
            <a:r>
              <a:rPr lang="zh-CN" altLang="en-US" sz="2665" dirty="0">
                <a:solidFill>
                  <a:schemeClr val="tx2"/>
                </a:solidFill>
                <a:latin typeface="黑体" panose="02010609060101010101" pitchFamily="49" charset="-122"/>
                <a:ea typeface="黑体" panose="02010609060101010101" pitchFamily="49" charset="-122"/>
              </a:rPr>
              <a:t>完善个人信息</a:t>
            </a:r>
            <a:endParaRPr lang="en-US" altLang="zh-CN" sz="2665" dirty="0">
              <a:solidFill>
                <a:schemeClr val="tx2"/>
              </a:solidFill>
              <a:latin typeface="黑体" panose="02010609060101010101" pitchFamily="49" charset="-122"/>
              <a:ea typeface="黑体" panose="02010609060101010101" pitchFamily="49" charset="-122"/>
            </a:endParaRPr>
          </a:p>
          <a:p>
            <a:pPr algn="ctr" fontAlgn="base">
              <a:lnSpc>
                <a:spcPct val="100000"/>
              </a:lnSpc>
              <a:spcBef>
                <a:spcPct val="0"/>
              </a:spcBef>
              <a:spcAft>
                <a:spcPct val="0"/>
              </a:spcAft>
              <a:buNone/>
            </a:pPr>
            <a:r>
              <a:rPr lang="en-US" altLang="zh-CN" sz="2665" dirty="0">
                <a:solidFill>
                  <a:schemeClr val="tx2"/>
                </a:solidFill>
                <a:latin typeface="黑体" panose="02010609060101010101" pitchFamily="49" charset="-122"/>
                <a:ea typeface="黑体" panose="02010609060101010101" pitchFamily="49" charset="-122"/>
              </a:rPr>
              <a:t>2.</a:t>
            </a:r>
            <a:r>
              <a:rPr lang="zh-CN" altLang="en-US" sz="2665" dirty="0">
                <a:solidFill>
                  <a:schemeClr val="tx2"/>
                </a:solidFill>
                <a:latin typeface="黑体" panose="02010609060101010101" pitchFamily="49" charset="-122"/>
                <a:ea typeface="黑体" panose="02010609060101010101" pitchFamily="49" charset="-122"/>
              </a:rPr>
              <a:t>研究信息填报</a:t>
            </a:r>
            <a:endParaRPr lang="en-US" altLang="zh-CN" sz="2665" dirty="0">
              <a:solidFill>
                <a:schemeClr val="tx2"/>
              </a:solidFill>
              <a:latin typeface="黑体" panose="02010609060101010101" pitchFamily="49" charset="-122"/>
              <a:ea typeface="黑体" panose="02010609060101010101"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893352" y="1342014"/>
            <a:ext cx="8933712" cy="4874637"/>
          </a:xfrm>
          <a:prstGeom prst="rect">
            <a:avLst/>
          </a:prstGeom>
        </p:spPr>
      </p:pic>
      <p:pic>
        <p:nvPicPr>
          <p:cNvPr id="4" name="图片 3"/>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3" name="文本框 14"/>
          <p:cNvSpPr txBox="1">
            <a:spLocks noChangeArrowheads="1"/>
          </p:cNvSpPr>
          <p:nvPr/>
        </p:nvSpPr>
        <p:spPr bwMode="auto">
          <a:xfrm>
            <a:off x="1198177" y="6121423"/>
            <a:ext cx="1081874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b="1" dirty="0">
                <a:solidFill>
                  <a:srgbClr val="C00000"/>
                </a:solidFill>
                <a:latin typeface="黑体" panose="02010609060101010101" pitchFamily="49" charset="-122"/>
                <a:ea typeface="黑体" panose="02010609060101010101" pitchFamily="49" charset="-122"/>
              </a:rPr>
              <a:t>研究分类、是否中医理论为指导：</a:t>
            </a:r>
            <a:r>
              <a:rPr lang="zh-CN" altLang="en-US" sz="2135" dirty="0">
                <a:solidFill>
                  <a:schemeClr val="tx2"/>
                </a:solidFill>
                <a:latin typeface="黑体" panose="02010609060101010101" pitchFamily="49" charset="-122"/>
                <a:ea typeface="黑体" panose="02010609060101010101" pitchFamily="49" charset="-122"/>
              </a:rPr>
              <a:t>请准确选择，为机构审查要点，</a:t>
            </a:r>
            <a:r>
              <a:rPr lang="zh-CN" altLang="en-US" sz="2135" b="1" dirty="0">
                <a:solidFill>
                  <a:srgbClr val="C00000"/>
                </a:solidFill>
                <a:latin typeface="黑体" panose="02010609060101010101" pitchFamily="49" charset="-122"/>
                <a:ea typeface="黑体" panose="02010609060101010101" pitchFamily="49" charset="-122"/>
              </a:rPr>
              <a:t>决定研究的后续流程。</a:t>
            </a:r>
            <a:endParaRPr lang="en-US" altLang="zh-CN" sz="2135" b="1" dirty="0">
              <a:solidFill>
                <a:srgbClr val="C00000"/>
              </a:solidFill>
              <a:latin typeface="黑体" panose="02010609060101010101" pitchFamily="49" charset="-122"/>
              <a:ea typeface="黑体" panose="02010609060101010101" pitchFamily="49" charset="-122"/>
            </a:endParaRPr>
          </a:p>
        </p:txBody>
      </p:sp>
      <p:sp>
        <p:nvSpPr>
          <p:cNvPr id="9" name="文本框 14"/>
          <p:cNvSpPr txBox="1">
            <a:spLocks noChangeArrowheads="1"/>
          </p:cNvSpPr>
          <p:nvPr/>
        </p:nvSpPr>
        <p:spPr bwMode="auto">
          <a:xfrm>
            <a:off x="1198177" y="797410"/>
            <a:ext cx="10015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42900" indent="-342900" fontAlgn="base">
              <a:lnSpc>
                <a:spcPct val="100000"/>
              </a:lnSpc>
              <a:spcBef>
                <a:spcPct val="0"/>
              </a:spcBef>
              <a:spcAft>
                <a:spcPct val="0"/>
              </a:spcAft>
              <a:buFont typeface="Wingdings" panose="05000000000000000000" pitchFamily="2" charset="2"/>
              <a:buChar char="u"/>
            </a:pPr>
            <a:r>
              <a:rPr lang="zh-CN" altLang="en-US" sz="2400" b="1" dirty="0">
                <a:solidFill>
                  <a:srgbClr val="C00000"/>
                </a:solidFill>
                <a:latin typeface="黑体" panose="02010609060101010101" pitchFamily="49" charset="-122"/>
                <a:ea typeface="黑体" panose="02010609060101010101" pitchFamily="49" charset="-122"/>
              </a:rPr>
              <a:t>涉及人的生物医学研究项目均需要在系统登记</a:t>
            </a:r>
            <a:endParaRPr lang="en-US" altLang="zh-CN" sz="1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369699" y="98286"/>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48" y="822186"/>
            <a:ext cx="11544388" cy="5085028"/>
          </a:xfrm>
          <a:prstGeom prst="rect">
            <a:avLst/>
          </a:prstGeom>
        </p:spPr>
      </p:pic>
      <p:sp>
        <p:nvSpPr>
          <p:cNvPr id="17" name="内容占位符 1"/>
          <p:cNvSpPr txBox="1"/>
          <p:nvPr/>
        </p:nvSpPr>
        <p:spPr>
          <a:xfrm>
            <a:off x="182098" y="5118908"/>
            <a:ext cx="5314752" cy="1539095"/>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zh-CN" altLang="en-US" sz="3700" b="1" dirty="0">
                <a:solidFill>
                  <a:schemeClr val="accent1"/>
                </a:solidFill>
                <a:latin typeface="黑体" panose="02010609060101010101" pitchFamily="49" charset="-122"/>
                <a:ea typeface="黑体" panose="02010609060101010101" pitchFamily="49" charset="-122"/>
              </a:rPr>
              <a:t>（</a:t>
            </a:r>
            <a:r>
              <a:rPr lang="en-US" altLang="zh-CN" sz="3700" b="1" dirty="0">
                <a:solidFill>
                  <a:schemeClr val="accent1"/>
                </a:solidFill>
                <a:latin typeface="黑体" panose="02010609060101010101" pitchFamily="49" charset="-122"/>
                <a:ea typeface="黑体" panose="02010609060101010101" pitchFamily="49" charset="-122"/>
              </a:rPr>
              <a:t>1</a:t>
            </a:r>
            <a:r>
              <a:rPr lang="zh-CN" altLang="en-US" sz="3700" b="1" dirty="0">
                <a:solidFill>
                  <a:schemeClr val="accent1"/>
                </a:solidFill>
                <a:latin typeface="黑体" panose="02010609060101010101" pitchFamily="49" charset="-122"/>
                <a:ea typeface="黑体" panose="02010609060101010101" pitchFamily="49" charset="-122"/>
              </a:rPr>
              <a:t>）</a:t>
            </a:r>
            <a:r>
              <a:rPr lang="en-US" altLang="zh-CN" sz="3700" b="1" dirty="0">
                <a:solidFill>
                  <a:schemeClr val="accent1"/>
                </a:solidFill>
                <a:latin typeface="黑体" panose="02010609060101010101" pitchFamily="49" charset="-122"/>
                <a:ea typeface="黑体" panose="02010609060101010101" pitchFamily="49" charset="-122"/>
              </a:rPr>
              <a:t>GCP + </a:t>
            </a:r>
            <a:r>
              <a:rPr lang="zh-CN" altLang="en-US" sz="3700" b="1" dirty="0">
                <a:solidFill>
                  <a:schemeClr val="accent1"/>
                </a:solidFill>
                <a:latin typeface="黑体" panose="02010609060101010101" pitchFamily="49" charset="-122"/>
                <a:ea typeface="黑体" panose="02010609060101010101" pitchFamily="49" charset="-122"/>
              </a:rPr>
              <a:t>中医类研究者发起的临床研究</a:t>
            </a:r>
            <a:endParaRPr lang="en-US" altLang="zh-CN" sz="3700" b="1" dirty="0">
              <a:solidFill>
                <a:schemeClr val="accent1"/>
              </a:solidFill>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en-US" altLang="zh-CN" sz="3700" b="1" dirty="0">
                <a:solidFill>
                  <a:schemeClr val="accent1"/>
                </a:solidFill>
                <a:latin typeface="黑体" panose="02010609060101010101" pitchFamily="49" charset="-122"/>
                <a:ea typeface="黑体" panose="02010609060101010101" pitchFamily="49" charset="-122"/>
              </a:rPr>
              <a:t>   —2014</a:t>
            </a:r>
            <a:r>
              <a:rPr lang="zh-CN" altLang="en-US" sz="3700" b="1" dirty="0">
                <a:solidFill>
                  <a:schemeClr val="accent1"/>
                </a:solidFill>
                <a:latin typeface="黑体" panose="02010609060101010101" pitchFamily="49" charset="-122"/>
                <a:ea typeface="黑体" panose="02010609060101010101" pitchFamily="49" charset="-122"/>
              </a:rPr>
              <a:t>年</a:t>
            </a:r>
            <a:r>
              <a:rPr lang="en-US" altLang="zh-CN" sz="3700" b="1" dirty="0">
                <a:solidFill>
                  <a:schemeClr val="accent1"/>
                </a:solidFill>
                <a:latin typeface="黑体" panose="02010609060101010101" pitchFamily="49" charset="-122"/>
                <a:ea typeface="黑体" panose="02010609060101010101" pitchFamily="49" charset="-122"/>
              </a:rPr>
              <a:t>《</a:t>
            </a:r>
            <a:r>
              <a:rPr lang="zh-CN" altLang="en-US" sz="3700" b="1" dirty="0">
                <a:solidFill>
                  <a:schemeClr val="accent1"/>
                </a:solidFill>
                <a:latin typeface="黑体" panose="02010609060101010101" pitchFamily="49" charset="-122"/>
                <a:ea typeface="黑体" panose="02010609060101010101" pitchFamily="49" charset="-122"/>
              </a:rPr>
              <a:t>临床研究项目管理办法</a:t>
            </a:r>
            <a:r>
              <a:rPr lang="en-US" altLang="zh-CN" sz="3700" b="1" dirty="0">
                <a:solidFill>
                  <a:schemeClr val="accent1"/>
                </a:solidFill>
                <a:latin typeface="黑体" panose="02010609060101010101" pitchFamily="49" charset="-122"/>
                <a:ea typeface="黑体" panose="02010609060101010101" pitchFamily="49" charset="-122"/>
              </a:rPr>
              <a:t>》</a:t>
            </a:r>
            <a:endParaRPr lang="en-US" altLang="zh-CN" sz="3700" b="1" dirty="0">
              <a:solidFill>
                <a:schemeClr val="accent1"/>
              </a:solidFill>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zh-CN" altLang="en-US" sz="3700" b="1" dirty="0">
                <a:latin typeface="黑体" panose="02010609060101010101" pitchFamily="49" charset="-122"/>
                <a:ea typeface="黑体" panose="02010609060101010101" pitchFamily="49" charset="-122"/>
              </a:rPr>
              <a:t>（</a:t>
            </a:r>
            <a:r>
              <a:rPr lang="en-US" altLang="zh-CN" sz="3700" b="1" dirty="0">
                <a:latin typeface="黑体" panose="02010609060101010101" pitchFamily="49" charset="-122"/>
                <a:ea typeface="黑体" panose="02010609060101010101" pitchFamily="49" charset="-122"/>
              </a:rPr>
              <a:t>2</a:t>
            </a:r>
            <a:r>
              <a:rPr lang="zh-CN" altLang="en-US" sz="3700" b="1" dirty="0">
                <a:latin typeface="黑体" panose="02010609060101010101" pitchFamily="49" charset="-122"/>
                <a:ea typeface="黑体" panose="02010609060101010101" pitchFamily="49" charset="-122"/>
              </a:rPr>
              <a:t>）研究者发起的临床研究（非干</a:t>
            </a:r>
            <a:r>
              <a:rPr lang="en-US" altLang="zh-CN" sz="3700" b="1" dirty="0">
                <a:latin typeface="黑体" panose="02010609060101010101" pitchFamily="49" charset="-122"/>
                <a:ea typeface="黑体" panose="02010609060101010101" pitchFamily="49" charset="-122"/>
              </a:rPr>
              <a:t>/</a:t>
            </a:r>
            <a:r>
              <a:rPr lang="zh-CN" altLang="en-US" sz="3700" b="1" dirty="0">
                <a:latin typeface="黑体" panose="02010609060101010101" pitchFamily="49" charset="-122"/>
                <a:ea typeface="黑体" panose="02010609060101010101" pitchFamily="49" charset="-122"/>
              </a:rPr>
              <a:t>体细胞）</a:t>
            </a:r>
            <a:endParaRPr lang="en-US" altLang="zh-CN" sz="3700" b="1" dirty="0">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en-US" altLang="zh-CN" sz="3700" b="1" dirty="0">
                <a:latin typeface="黑体" panose="02010609060101010101" pitchFamily="49" charset="-122"/>
                <a:ea typeface="黑体" panose="02010609060101010101" pitchFamily="49" charset="-122"/>
              </a:rPr>
              <a:t>   --2021</a:t>
            </a:r>
            <a:r>
              <a:rPr lang="zh-CN" altLang="en-US" sz="3700" b="1" dirty="0">
                <a:latin typeface="黑体" panose="02010609060101010101" pitchFamily="49" charset="-122"/>
                <a:ea typeface="黑体" panose="02010609060101010101" pitchFamily="49" charset="-122"/>
              </a:rPr>
              <a:t>年</a:t>
            </a:r>
            <a:r>
              <a:rPr lang="en-US" altLang="zh-CN" sz="3700" b="1" dirty="0">
                <a:latin typeface="黑体" panose="02010609060101010101" pitchFamily="49" charset="-122"/>
                <a:ea typeface="黑体" panose="02010609060101010101" pitchFamily="49" charset="-122"/>
              </a:rPr>
              <a:t>《</a:t>
            </a:r>
            <a:r>
              <a:rPr lang="zh-CN" altLang="en-US" sz="3700" b="1" dirty="0">
                <a:latin typeface="黑体" panose="02010609060101010101" pitchFamily="49" charset="-122"/>
                <a:ea typeface="黑体" panose="02010609060101010101" pitchFamily="49" charset="-122"/>
              </a:rPr>
              <a:t>医疗卫生机构开展研究者发起的临床研究管理办法（试行）</a:t>
            </a:r>
            <a:r>
              <a:rPr lang="en-US" altLang="zh-CN" sz="3700" b="1" dirty="0">
                <a:latin typeface="黑体" panose="02010609060101010101" pitchFamily="49" charset="-122"/>
                <a:ea typeface="黑体" panose="02010609060101010101" pitchFamily="49" charset="-122"/>
              </a:rPr>
              <a:t>》</a:t>
            </a:r>
            <a:endParaRPr lang="en-US" altLang="zh-CN" sz="3700" b="1" dirty="0">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zh-CN" altLang="en-US" sz="3700" b="1" dirty="0">
                <a:solidFill>
                  <a:srgbClr val="C00000"/>
                </a:solidFill>
                <a:latin typeface="黑体" panose="02010609060101010101" pitchFamily="49" charset="-122"/>
                <a:ea typeface="黑体" panose="02010609060101010101" pitchFamily="49" charset="-122"/>
              </a:rPr>
              <a:t>（</a:t>
            </a:r>
            <a:r>
              <a:rPr lang="en-US" altLang="zh-CN" sz="3700" b="1" dirty="0">
                <a:solidFill>
                  <a:srgbClr val="C00000"/>
                </a:solidFill>
                <a:latin typeface="黑体" panose="02010609060101010101" pitchFamily="49" charset="-122"/>
                <a:ea typeface="黑体" panose="02010609060101010101" pitchFamily="49" charset="-122"/>
              </a:rPr>
              <a:t>3</a:t>
            </a:r>
            <a:r>
              <a:rPr lang="zh-CN" altLang="en-US" sz="3700" b="1" dirty="0">
                <a:solidFill>
                  <a:srgbClr val="C00000"/>
                </a:solidFill>
                <a:latin typeface="黑体" panose="02010609060101010101" pitchFamily="49" charset="-122"/>
                <a:ea typeface="黑体" panose="02010609060101010101" pitchFamily="49" charset="-122"/>
              </a:rPr>
              <a:t>）干</a:t>
            </a:r>
            <a:r>
              <a:rPr lang="en-US" altLang="zh-CN" sz="3700" b="1" dirty="0">
                <a:solidFill>
                  <a:srgbClr val="C00000"/>
                </a:solidFill>
                <a:latin typeface="黑体" panose="02010609060101010101" pitchFamily="49" charset="-122"/>
                <a:ea typeface="黑体" panose="02010609060101010101" pitchFamily="49" charset="-122"/>
              </a:rPr>
              <a:t>/</a:t>
            </a:r>
            <a:r>
              <a:rPr lang="zh-CN" altLang="en-US" sz="3700" b="1" dirty="0">
                <a:solidFill>
                  <a:srgbClr val="C00000"/>
                </a:solidFill>
                <a:latin typeface="黑体" panose="02010609060101010101" pitchFamily="49" charset="-122"/>
                <a:ea typeface="黑体" panose="02010609060101010101" pitchFamily="49" charset="-122"/>
              </a:rPr>
              <a:t>体细胞临床研究</a:t>
            </a:r>
            <a:endParaRPr lang="en-US" altLang="zh-CN" sz="3700" b="1" dirty="0">
              <a:solidFill>
                <a:srgbClr val="C00000"/>
              </a:solidFill>
              <a:latin typeface="黑体" panose="02010609060101010101" pitchFamily="49" charset="-122"/>
              <a:ea typeface="黑体" panose="02010609060101010101" pitchFamily="49" charset="-122"/>
            </a:endParaRPr>
          </a:p>
          <a:p>
            <a:pPr marL="0" indent="0">
              <a:lnSpc>
                <a:spcPct val="100000"/>
              </a:lnSpc>
              <a:spcBef>
                <a:spcPts val="0"/>
              </a:spcBef>
              <a:spcAft>
                <a:spcPts val="600"/>
              </a:spcAft>
              <a:buNone/>
            </a:pPr>
            <a:r>
              <a:rPr lang="en-US" altLang="zh-CN" sz="3700" b="1" dirty="0">
                <a:solidFill>
                  <a:srgbClr val="C00000"/>
                </a:solidFill>
                <a:latin typeface="黑体" panose="02010609060101010101" pitchFamily="49" charset="-122"/>
                <a:ea typeface="黑体" panose="02010609060101010101" pitchFamily="49" charset="-122"/>
              </a:rPr>
              <a:t>   --2015</a:t>
            </a:r>
            <a:r>
              <a:rPr lang="zh-CN" altLang="en-US" sz="3700" b="1" dirty="0">
                <a:solidFill>
                  <a:srgbClr val="C00000"/>
                </a:solidFill>
                <a:latin typeface="黑体" panose="02010609060101010101" pitchFamily="49" charset="-122"/>
                <a:ea typeface="黑体" panose="02010609060101010101" pitchFamily="49" charset="-122"/>
              </a:rPr>
              <a:t>年</a:t>
            </a:r>
            <a:r>
              <a:rPr lang="en-US" altLang="zh-CN" sz="3700" b="1" dirty="0">
                <a:solidFill>
                  <a:srgbClr val="C00000"/>
                </a:solidFill>
                <a:latin typeface="黑体" panose="02010609060101010101" pitchFamily="49" charset="-122"/>
                <a:ea typeface="黑体" panose="02010609060101010101" pitchFamily="49" charset="-122"/>
              </a:rPr>
              <a:t>《</a:t>
            </a:r>
            <a:r>
              <a:rPr lang="zh-CN" altLang="en-US" sz="3700" b="1" dirty="0">
                <a:solidFill>
                  <a:srgbClr val="C00000"/>
                </a:solidFill>
                <a:latin typeface="黑体" panose="02010609060101010101" pitchFamily="49" charset="-122"/>
                <a:ea typeface="黑体" panose="02010609060101010101" pitchFamily="49" charset="-122"/>
              </a:rPr>
              <a:t>干细胞临床研究管理办法（试行）</a:t>
            </a:r>
            <a:r>
              <a:rPr lang="en-US" altLang="zh-CN" sz="3700" b="1" dirty="0">
                <a:solidFill>
                  <a:srgbClr val="C00000"/>
                </a:solidFill>
                <a:latin typeface="黑体" panose="02010609060101010101" pitchFamily="49" charset="-122"/>
                <a:ea typeface="黑体" panose="02010609060101010101" pitchFamily="49" charset="-122"/>
              </a:rPr>
              <a:t>》</a:t>
            </a:r>
            <a:endParaRPr lang="en-US" altLang="zh-CN"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19362" y="2729563"/>
            <a:ext cx="8996847" cy="3963775"/>
          </a:xfrm>
          <a:prstGeom prst="rect">
            <a:avLst/>
          </a:prstGeom>
        </p:spPr>
      </p:pic>
      <p:pic>
        <p:nvPicPr>
          <p:cNvPr id="7" name="图片 6"/>
          <p:cNvPicPr>
            <a:picLocks noChangeAspect="1"/>
          </p:cNvPicPr>
          <p:nvPr/>
        </p:nvPicPr>
        <p:blipFill>
          <a:blip r:embed="rId2"/>
          <a:stretch>
            <a:fillRect/>
          </a:stretch>
        </p:blipFill>
        <p:spPr>
          <a:xfrm>
            <a:off x="8176499" y="164662"/>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文本框 14"/>
          <p:cNvSpPr txBox="1">
            <a:spLocks noChangeArrowheads="1"/>
          </p:cNvSpPr>
          <p:nvPr/>
        </p:nvSpPr>
        <p:spPr bwMode="auto">
          <a:xfrm>
            <a:off x="1048301" y="795797"/>
            <a:ext cx="10428082" cy="238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b="1" dirty="0">
                <a:solidFill>
                  <a:schemeClr val="tx2"/>
                </a:solidFill>
                <a:latin typeface="黑体" panose="02010609060101010101" pitchFamily="49" charset="-122"/>
                <a:ea typeface="黑体" panose="02010609060101010101" pitchFamily="49" charset="-122"/>
              </a:rPr>
              <a:t>第十一条</a:t>
            </a:r>
            <a:r>
              <a:rPr lang="zh-CN" altLang="en-US" sz="2135" dirty="0">
                <a:solidFill>
                  <a:schemeClr val="tx2"/>
                </a:solidFill>
                <a:latin typeface="黑体" panose="02010609060101010101" pitchFamily="49" charset="-122"/>
                <a:ea typeface="黑体" panose="02010609060101010101" pitchFamily="49" charset="-122"/>
              </a:rPr>
              <a:t>：</a:t>
            </a:r>
            <a:r>
              <a:rPr lang="zh-CN" altLang="zh-CN" sz="2135" dirty="0">
                <a:solidFill>
                  <a:schemeClr val="tx2"/>
                </a:solidFill>
                <a:latin typeface="黑体" panose="02010609060101010101" pitchFamily="49" charset="-122"/>
                <a:ea typeface="黑体" panose="02010609060101010101" pitchFamily="49" charset="-122"/>
              </a:rPr>
              <a:t>干预性研究一般由</a:t>
            </a:r>
            <a:r>
              <a:rPr lang="zh-CN" altLang="zh-CN" sz="2135" dirty="0">
                <a:solidFill>
                  <a:srgbClr val="C00000"/>
                </a:solidFill>
                <a:latin typeface="黑体" panose="02010609060101010101" pitchFamily="49" charset="-122"/>
                <a:ea typeface="黑体" panose="02010609060101010101" pitchFamily="49" charset="-122"/>
              </a:rPr>
              <a:t>三级医疗机构</a:t>
            </a:r>
            <a:r>
              <a:rPr lang="zh-CN" altLang="zh-CN" sz="2135" dirty="0">
                <a:solidFill>
                  <a:schemeClr val="tx2"/>
                </a:solidFill>
                <a:latin typeface="黑体" panose="02010609060101010101" pitchFamily="49" charset="-122"/>
                <a:ea typeface="黑体" panose="02010609060101010101" pitchFamily="49" charset="-122"/>
              </a:rPr>
              <a:t>、</a:t>
            </a:r>
            <a:r>
              <a:rPr lang="zh-CN" altLang="zh-CN" sz="2135" dirty="0">
                <a:solidFill>
                  <a:srgbClr val="C00000"/>
                </a:solidFill>
                <a:latin typeface="黑体" panose="02010609060101010101" pitchFamily="49" charset="-122"/>
                <a:ea typeface="黑体" panose="02010609060101010101" pitchFamily="49" charset="-122"/>
              </a:rPr>
              <a:t>设区的市级及以上卫生机构</a:t>
            </a:r>
            <a:r>
              <a:rPr lang="zh-CN" altLang="zh-CN" sz="2135" dirty="0">
                <a:solidFill>
                  <a:schemeClr val="tx2"/>
                </a:solidFill>
                <a:latin typeface="黑体" panose="02010609060101010101" pitchFamily="49" charset="-122"/>
                <a:ea typeface="黑体" panose="02010609060101010101" pitchFamily="49" charset="-122"/>
              </a:rPr>
              <a:t>牵头开展，其他医疗卫生机构可以参与干预性研究。</a:t>
            </a:r>
            <a:endParaRPr lang="en-US" altLang="zh-CN" sz="2135" dirty="0">
              <a:solidFill>
                <a:schemeClr val="tx2"/>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2135" dirty="0">
              <a:solidFill>
                <a:schemeClr val="tx2"/>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b="1" dirty="0">
                <a:solidFill>
                  <a:schemeClr val="tx2"/>
                </a:solidFill>
                <a:latin typeface="黑体" panose="02010609060101010101" pitchFamily="49" charset="-122"/>
                <a:ea typeface="黑体" panose="02010609060101010101" pitchFamily="49" charset="-122"/>
              </a:rPr>
              <a:t>第十二条</a:t>
            </a:r>
            <a:r>
              <a:rPr lang="zh-CN" altLang="en-US" sz="2135" dirty="0">
                <a:solidFill>
                  <a:schemeClr val="tx2"/>
                </a:solidFill>
                <a:latin typeface="黑体" panose="02010609060101010101" pitchFamily="49" charset="-122"/>
                <a:ea typeface="黑体" panose="02010609060101010101" pitchFamily="49" charset="-122"/>
              </a:rPr>
              <a:t>：当同时满足下列条件时，可以超出上述范围开展干预性研究。</a:t>
            </a:r>
            <a:endParaRPr lang="zh-CN" altLang="en-US" sz="2135" dirty="0">
              <a:solidFill>
                <a:schemeClr val="tx2"/>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chemeClr val="tx2"/>
                </a:solidFill>
                <a:latin typeface="黑体" panose="02010609060101010101" pitchFamily="49" charset="-122"/>
                <a:ea typeface="黑体" panose="02010609060101010101" pitchFamily="49" charset="-122"/>
              </a:rPr>
              <a:t>（一）在临床研究管理体系完备的</a:t>
            </a:r>
            <a:r>
              <a:rPr lang="zh-CN" altLang="en-US" sz="2135" dirty="0">
                <a:solidFill>
                  <a:srgbClr val="C00000"/>
                </a:solidFill>
                <a:latin typeface="黑体" panose="02010609060101010101" pitchFamily="49" charset="-122"/>
                <a:ea typeface="黑体" panose="02010609060101010101" pitchFamily="49" charset="-122"/>
              </a:rPr>
              <a:t>三级甲等医院</a:t>
            </a:r>
            <a:r>
              <a:rPr lang="zh-CN" altLang="en-US" sz="2135" dirty="0">
                <a:solidFill>
                  <a:schemeClr val="tx2"/>
                </a:solidFill>
                <a:latin typeface="黑体" panose="02010609060101010101" pitchFamily="49" charset="-122"/>
                <a:ea typeface="黑体" panose="02010609060101010101" pitchFamily="49" charset="-122"/>
              </a:rPr>
              <a:t>或与之具有相同医疗技术水平和医疗保障能力的医院开展。</a:t>
            </a:r>
            <a:endParaRPr lang="zh-CN" altLang="en-US" sz="2135" dirty="0">
              <a:solidFill>
                <a:schemeClr val="tx2"/>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2135" dirty="0">
              <a:solidFill>
                <a:schemeClr val="tx2"/>
              </a:solidFill>
              <a:latin typeface="黑体" panose="02010609060101010101" pitchFamily="49" charset="-122"/>
              <a:ea typeface="黑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904" y="0"/>
            <a:ext cx="12192000" cy="685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梯形 4"/>
          <p:cNvSpPr/>
          <p:nvPr/>
        </p:nvSpPr>
        <p:spPr>
          <a:xfrm>
            <a:off x="3812836" y="2684171"/>
            <a:ext cx="1560000" cy="288032"/>
          </a:xfrm>
          <a:prstGeom prst="trapezoid">
            <a:avLst>
              <a:gd name="adj" fmla="val 4043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566400" y="2876874"/>
            <a:ext cx="8625600" cy="1347053"/>
          </a:xfrm>
          <a:prstGeom prst="rect">
            <a:avLst/>
          </a:prstGeom>
          <a:solidFill>
            <a:schemeClr val="bg1"/>
          </a:solidFill>
          <a:ln w="12700" cap="flat" cmpd="sng" algn="ctr">
            <a:noFill/>
            <a:prstDash val="solid"/>
            <a:miter lim="800000"/>
          </a:ln>
          <a:effectLst/>
        </p:spPr>
        <p:txBody>
          <a:bodyPr lIns="1488000" tIns="0" bIns="48000" anchor="ctr"/>
          <a:lstStyle/>
          <a:p>
            <a:pPr algn="just">
              <a:defRPr/>
            </a:pPr>
            <a:endParaRPr lang="zh-CN" altLang="en-US" sz="4800" b="1" dirty="0">
              <a:solidFill>
                <a:srgbClr val="00A28B"/>
              </a:solidFill>
              <a:latin typeface="华文中宋" panose="02010600040101010101" pitchFamily="2" charset="-122"/>
              <a:ea typeface="华文中宋" panose="02010600040101010101" pitchFamily="2" charset="-122"/>
              <a:cs typeface="+mj-cs"/>
            </a:endParaRPr>
          </a:p>
        </p:txBody>
      </p:sp>
      <p:sp>
        <p:nvSpPr>
          <p:cNvPr id="7" name="任意多边形 8"/>
          <p:cNvSpPr/>
          <p:nvPr/>
        </p:nvSpPr>
        <p:spPr bwMode="auto">
          <a:xfrm>
            <a:off x="3918353" y="2671201"/>
            <a:ext cx="1325033" cy="1348316"/>
          </a:xfrm>
          <a:custGeom>
            <a:avLst/>
            <a:gdLst>
              <a:gd name="T0" fmla="*/ 0 w 993531"/>
              <a:gd name="T1" fmla="*/ 0 h 1011115"/>
              <a:gd name="T2" fmla="*/ 993775 w 993531"/>
              <a:gd name="T3" fmla="*/ 0 h 1011115"/>
              <a:gd name="T4" fmla="*/ 496888 w 993531"/>
              <a:gd name="T5" fmla="*/ 1011237 h 1011115"/>
              <a:gd name="T6" fmla="*/ 0 60000 65536"/>
              <a:gd name="T7" fmla="*/ 0 60000 65536"/>
              <a:gd name="T8" fmla="*/ 0 60000 65536"/>
              <a:gd name="T9" fmla="*/ 0 w 993531"/>
              <a:gd name="T10" fmla="*/ 0 h 1011115"/>
              <a:gd name="T11" fmla="*/ 993531 w 993531"/>
              <a:gd name="T12" fmla="*/ 1011115 h 1011115"/>
            </a:gdLst>
            <a:ahLst/>
            <a:cxnLst>
              <a:cxn ang="T6">
                <a:pos x="T0" y="T1"/>
              </a:cxn>
              <a:cxn ang="T7">
                <a:pos x="T2" y="T3"/>
              </a:cxn>
              <a:cxn ang="T8">
                <a:pos x="T4" y="T5"/>
              </a:cxn>
            </a:cxnLst>
            <a:rect l="T9" t="T10" r="T11" b="T12"/>
            <a:pathLst>
              <a:path w="993531" h="1011115">
                <a:moveTo>
                  <a:pt x="0" y="0"/>
                </a:moveTo>
                <a:lnTo>
                  <a:pt x="993531" y="0"/>
                </a:lnTo>
                <a:lnTo>
                  <a:pt x="496766" y="1011115"/>
                </a:lnTo>
                <a:lnTo>
                  <a:pt x="0" y="0"/>
                </a:lnTo>
                <a:close/>
              </a:path>
            </a:pathLst>
          </a:custGeom>
          <a:solidFill>
            <a:srgbClr val="17375E"/>
          </a:solidFill>
          <a:ln w="12700" algn="ctr">
            <a:noFill/>
            <a:miter lim="800000"/>
          </a:ln>
        </p:spPr>
        <p:txBody>
          <a:bodyPr tIns="0" bIns="480000" anchor="ctr"/>
          <a:lstStyle/>
          <a:p>
            <a:pPr algn="ctr">
              <a:spcBef>
                <a:spcPts val="3200"/>
              </a:spcBef>
              <a:buClr>
                <a:schemeClr val="accent1"/>
              </a:buClr>
              <a:buSzPct val="60000"/>
            </a:pPr>
            <a:endParaRPr lang="zh-CN" altLang="en-US" sz="4265"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原创设计师QQ598969553          _4"/>
          <p:cNvSpPr txBox="1">
            <a:spLocks noChangeArrowheads="1"/>
          </p:cNvSpPr>
          <p:nvPr/>
        </p:nvSpPr>
        <p:spPr bwMode="auto">
          <a:xfrm>
            <a:off x="6096001" y="2957169"/>
            <a:ext cx="5285503" cy="105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5" rIns="91348" bIns="4567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2495" fontAlgn="base">
              <a:lnSpc>
                <a:spcPct val="100000"/>
              </a:lnSpc>
              <a:spcBef>
                <a:spcPct val="0"/>
              </a:spcBef>
              <a:spcAft>
                <a:spcPct val="0"/>
              </a:spcAft>
              <a:buNone/>
            </a:pPr>
            <a:r>
              <a:rPr lang="zh-CN" altLang="en-US" sz="6260" b="1" dirty="0">
                <a:solidFill>
                  <a:srgbClr val="003466"/>
                </a:solidFill>
                <a:latin typeface="微软雅黑" panose="020B0503020204020204" pitchFamily="34" charset="-122"/>
                <a:ea typeface="微软雅黑" panose="020B0503020204020204" pitchFamily="34" charset="-122"/>
              </a:rPr>
              <a:t>系统概述</a:t>
            </a:r>
            <a:endParaRPr lang="zh-CN" altLang="en-US" sz="6260" b="1" dirty="0">
              <a:solidFill>
                <a:srgbClr val="003466"/>
              </a:solidFill>
              <a:latin typeface="微软雅黑" panose="020B0503020204020204" pitchFamily="34" charset="-122"/>
              <a:ea typeface="微软雅黑" panose="020B0503020204020204" pitchFamily="34" charset="-122"/>
            </a:endParaRPr>
          </a:p>
        </p:txBody>
      </p:sp>
      <p:sp>
        <p:nvSpPr>
          <p:cNvPr id="16" name="原创设计师QQ598969553          _8"/>
          <p:cNvSpPr txBox="1"/>
          <p:nvPr/>
        </p:nvSpPr>
        <p:spPr>
          <a:xfrm>
            <a:off x="7205422" y="1025182"/>
            <a:ext cx="2048228" cy="1770522"/>
          </a:xfrm>
          <a:prstGeom prst="rect">
            <a:avLst/>
          </a:prstGeom>
          <a:noFill/>
        </p:spPr>
        <p:txBody>
          <a:bodyPr wrap="square" lIns="91348" tIns="45675" rIns="91348" bIns="45675" rtlCol="0">
            <a:spAutoFit/>
          </a:bodyPr>
          <a:lstStyle/>
          <a:p>
            <a:pPr defTabSz="912495" fontAlgn="base">
              <a:spcBef>
                <a:spcPct val="0"/>
              </a:spcBef>
              <a:spcAft>
                <a:spcPct val="0"/>
              </a:spcAft>
            </a:pPr>
            <a:r>
              <a:rPr lang="en-US" altLang="zh-CN" sz="10905" b="1" dirty="0">
                <a:solidFill>
                  <a:schemeClr val="bg1">
                    <a:lumMod val="95000"/>
                  </a:schemeClr>
                </a:solidFill>
                <a:latin typeface="Bodoni MT" panose="02070603080606020203" pitchFamily="18" charset="0"/>
                <a:ea typeface="华文细黑" panose="02010600040101010101" pitchFamily="2" charset="-122"/>
              </a:rPr>
              <a:t>01</a:t>
            </a:r>
            <a:endParaRPr lang="zh-CN" altLang="en-US" sz="10905" b="1" dirty="0">
              <a:solidFill>
                <a:schemeClr val="bg1">
                  <a:lumMod val="95000"/>
                </a:schemeClr>
              </a:solidFill>
              <a:latin typeface="Bodoni MT" panose="02070603080606020203" pitchFamily="18" charset="0"/>
              <a:ea typeface="华文细黑" panose="02010600040101010101" pitchFamily="2" charset="-122"/>
            </a:endParaRPr>
          </a:p>
        </p:txBody>
      </p:sp>
      <p:sp>
        <p:nvSpPr>
          <p:cNvPr id="18" name="直接连接符 11"/>
          <p:cNvSpPr>
            <a:spLocks noChangeShapeType="1"/>
          </p:cNvSpPr>
          <p:nvPr/>
        </p:nvSpPr>
        <p:spPr bwMode="auto">
          <a:xfrm>
            <a:off x="5812013" y="2761062"/>
            <a:ext cx="4642649" cy="1588"/>
          </a:xfrm>
          <a:prstGeom prst="line">
            <a:avLst/>
          </a:prstGeom>
          <a:noFill/>
          <a:ln w="6350" cap="flat" cmpd="sng">
            <a:solidFill>
              <a:schemeClr val="bg1">
                <a:lumMod val="75000"/>
              </a:schemeClr>
            </a:solidFill>
            <a:bevel/>
          </a:ln>
          <a:extLst>
            <a:ext uri="{909E8E84-426E-40DD-AFC4-6F175D3DCCD1}">
              <a14:hiddenFill xmlns:a14="http://schemas.microsoft.com/office/drawing/2010/main">
                <a:noFill/>
              </a14:hiddenFill>
            </a:ext>
          </a:extLst>
        </p:spPr>
        <p:txBody>
          <a:bodyPr/>
          <a:lstStyle/>
          <a:p>
            <a:pPr defTabSz="866140" fontAlgn="base">
              <a:spcBef>
                <a:spcPct val="0"/>
              </a:spcBef>
              <a:spcAft>
                <a:spcPct val="0"/>
              </a:spcAft>
            </a:pPr>
            <a:endParaRPr lang="zh-CN" altLang="en-US" sz="190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nvPicPr>
        <p:blipFill>
          <a:blip r:embed="rId1"/>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980077" y="1079585"/>
            <a:ext cx="9486900" cy="3686175"/>
          </a:xfrm>
          <a:prstGeom prst="rect">
            <a:avLst/>
          </a:prstGeom>
        </p:spPr>
      </p:pic>
      <p:pic>
        <p:nvPicPr>
          <p:cNvPr id="4" name="图片 3"/>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0886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14"/>
          <p:cNvSpPr txBox="1">
            <a:spLocks noChangeArrowheads="1"/>
          </p:cNvSpPr>
          <p:nvPr/>
        </p:nvSpPr>
        <p:spPr bwMode="auto">
          <a:xfrm>
            <a:off x="5309641" y="2105753"/>
            <a:ext cx="2999057" cy="13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fontAlgn="base">
              <a:lnSpc>
                <a:spcPct val="100000"/>
              </a:lnSpc>
              <a:spcBef>
                <a:spcPct val="0"/>
              </a:spcBef>
              <a:spcAft>
                <a:spcPct val="0"/>
              </a:spcAft>
              <a:buNone/>
            </a:pPr>
            <a:r>
              <a:rPr lang="zh-CN" altLang="en-US" sz="2135" b="1" dirty="0">
                <a:solidFill>
                  <a:srgbClr val="C00000"/>
                </a:solidFill>
                <a:latin typeface="黑体" panose="02010609060101010101" pitchFamily="49" charset="-122"/>
                <a:ea typeface="黑体" panose="02010609060101010101" pitchFamily="49" charset="-122"/>
              </a:rPr>
              <a:t>添加经费来源</a:t>
            </a: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b="1" dirty="0">
                <a:solidFill>
                  <a:srgbClr val="17375E"/>
                </a:solidFill>
                <a:latin typeface="黑体" panose="02010609060101010101" pitchFamily="49" charset="-122"/>
                <a:ea typeface="黑体" panose="02010609060101010101" pitchFamily="49" charset="-122"/>
              </a:rPr>
              <a:t>可添加多个</a:t>
            </a:r>
            <a:endParaRPr lang="en-US" altLang="zh-CN" sz="2135" dirty="0">
              <a:solidFill>
                <a:srgbClr val="17375E"/>
              </a:solidFill>
              <a:latin typeface="黑体" panose="02010609060101010101" pitchFamily="49" charset="-122"/>
              <a:ea typeface="黑体" panose="02010609060101010101" pitchFamily="49" charset="-122"/>
            </a:endParaRPr>
          </a:p>
        </p:txBody>
      </p:sp>
      <p:sp>
        <p:nvSpPr>
          <p:cNvPr id="10" name="文本框 9"/>
          <p:cNvSpPr txBox="1"/>
          <p:nvPr/>
        </p:nvSpPr>
        <p:spPr>
          <a:xfrm>
            <a:off x="1108118" y="5095040"/>
            <a:ext cx="9358859" cy="830997"/>
          </a:xfrm>
          <a:prstGeom prst="rect">
            <a:avLst/>
          </a:prstGeom>
          <a:noFill/>
        </p:spPr>
        <p:txBody>
          <a:bodyPr wrap="square">
            <a:spAutoFit/>
          </a:bodyPr>
          <a:lstStyle/>
          <a:p>
            <a:pPr fontAlgn="base">
              <a:lnSpc>
                <a:spcPct val="100000"/>
              </a:lnSpc>
              <a:spcBef>
                <a:spcPct val="0"/>
              </a:spcBef>
              <a:spcAft>
                <a:spcPct val="0"/>
              </a:spcAft>
              <a:buNone/>
            </a:pPr>
            <a:r>
              <a:rPr lang="zh-CN" altLang="en-US" sz="2400" b="1" dirty="0">
                <a:solidFill>
                  <a:srgbClr val="C00000"/>
                </a:solidFill>
                <a:latin typeface="黑体" panose="02010609060101010101" pitchFamily="49" charset="-122"/>
                <a:ea typeface="黑体" panose="02010609060101010101" pitchFamily="49" charset="-122"/>
              </a:rPr>
              <a:t>研究资助总金额：</a:t>
            </a:r>
            <a:r>
              <a:rPr lang="zh-CN" altLang="en-US" sz="2400" dirty="0">
                <a:solidFill>
                  <a:schemeClr val="tx2"/>
                </a:solidFill>
                <a:latin typeface="黑体" panose="02010609060101010101" pitchFamily="49" charset="-122"/>
                <a:ea typeface="黑体" panose="02010609060101010101" pitchFamily="49" charset="-122"/>
              </a:rPr>
              <a:t>指针对本次登记备案的临床研究投入的总经费，不一定等于资助计划立项金额的合计。</a:t>
            </a:r>
            <a:endParaRPr lang="en-US" altLang="zh-CN" sz="2400" dirty="0">
              <a:solidFill>
                <a:schemeClr val="tx2"/>
              </a:solidFill>
              <a:latin typeface="黑体" panose="02010609060101010101" pitchFamily="49" charset="-122"/>
              <a:ea typeface="黑体" panose="02010609060101010101" pitchFamily="49"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14"/>
          <p:cNvSpPr txBox="1">
            <a:spLocks noChangeArrowheads="1"/>
          </p:cNvSpPr>
          <p:nvPr/>
        </p:nvSpPr>
        <p:spPr bwMode="auto">
          <a:xfrm>
            <a:off x="848139" y="4860264"/>
            <a:ext cx="10760765" cy="13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fontAlgn="base">
              <a:lnSpc>
                <a:spcPct val="100000"/>
              </a:lnSpc>
              <a:spcBef>
                <a:spcPct val="0"/>
              </a:spcBef>
              <a:spcAft>
                <a:spcPct val="0"/>
              </a:spcAft>
              <a:buNone/>
            </a:pPr>
            <a:r>
              <a:rPr lang="zh-CN" altLang="en-US" sz="2135" b="1" dirty="0">
                <a:solidFill>
                  <a:srgbClr val="C00000"/>
                </a:solidFill>
                <a:latin typeface="黑体" panose="02010609060101010101" pitchFamily="49" charset="-122"/>
                <a:ea typeface="黑体" panose="02010609060101010101" pitchFamily="49" charset="-122"/>
              </a:rPr>
              <a:t>项目实施单位：</a:t>
            </a:r>
            <a:r>
              <a:rPr lang="zh-CN" altLang="en-US" sz="2135" b="1" dirty="0">
                <a:solidFill>
                  <a:schemeClr val="tx2"/>
                </a:solidFill>
                <a:latin typeface="黑体" panose="02010609060101010101" pitchFamily="49" charset="-122"/>
                <a:ea typeface="黑体" panose="02010609060101010101" pitchFamily="49" charset="-122"/>
              </a:rPr>
              <a:t>默认为研究负责人所在单位，跨单位的负责人</a:t>
            </a:r>
            <a:r>
              <a:rPr lang="zh-CN" altLang="en-US" sz="2135" b="1" dirty="0">
                <a:solidFill>
                  <a:srgbClr val="C00000"/>
                </a:solidFill>
                <a:latin typeface="黑体" panose="02010609060101010101" pitchFamily="49" charset="-122"/>
                <a:ea typeface="黑体" panose="02010609060101010101" pitchFamily="49" charset="-122"/>
              </a:rPr>
              <a:t>也可选择其他实施单位</a:t>
            </a: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en-US" altLang="zh-CN" sz="2135" b="1" dirty="0">
                <a:solidFill>
                  <a:srgbClr val="C00000"/>
                </a:solidFill>
                <a:latin typeface="黑体" panose="02010609060101010101" pitchFamily="49" charset="-122"/>
                <a:ea typeface="黑体" panose="02010609060101010101" pitchFamily="49" charset="-122"/>
              </a:rPr>
              <a:t>              </a:t>
            </a:r>
            <a:r>
              <a:rPr lang="zh-CN" altLang="en-US" sz="2135" b="1" dirty="0">
                <a:solidFill>
                  <a:schemeClr val="tx2"/>
                </a:solidFill>
                <a:latin typeface="黑体" panose="02010609060101010101" pitchFamily="49" charset="-122"/>
                <a:ea typeface="黑体" panose="02010609060101010101" pitchFamily="49" charset="-122"/>
              </a:rPr>
              <a:t>一旦选择实施单位并提交，</a:t>
            </a:r>
            <a:r>
              <a:rPr lang="zh-CN" altLang="en-US" sz="2135" b="1" dirty="0">
                <a:solidFill>
                  <a:srgbClr val="C00000"/>
                </a:solidFill>
                <a:latin typeface="黑体" panose="02010609060101010101" pitchFamily="49" charset="-122"/>
                <a:ea typeface="黑体" panose="02010609060101010101" pitchFamily="49" charset="-122"/>
              </a:rPr>
              <a:t>不能修改</a:t>
            </a: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en-US" altLang="zh-CN" sz="2135" b="1" dirty="0">
                <a:solidFill>
                  <a:schemeClr val="tx2"/>
                </a:solidFill>
                <a:latin typeface="黑体" panose="02010609060101010101" pitchFamily="49" charset="-122"/>
                <a:ea typeface="黑体" panose="02010609060101010101" pitchFamily="49" charset="-122"/>
              </a:rPr>
              <a:t>              </a:t>
            </a:r>
            <a:r>
              <a:rPr lang="zh-CN" altLang="en-US" sz="2135" b="1" dirty="0">
                <a:solidFill>
                  <a:schemeClr val="tx2"/>
                </a:solidFill>
                <a:latin typeface="黑体" panose="02010609060101010101" pitchFamily="49" charset="-122"/>
                <a:ea typeface="黑体" panose="02010609060101010101" pitchFamily="49" charset="-122"/>
              </a:rPr>
              <a:t>项目将直接</a:t>
            </a:r>
            <a:r>
              <a:rPr lang="zh-CN" altLang="en-US" sz="2135" b="1" dirty="0">
                <a:solidFill>
                  <a:srgbClr val="C00000"/>
                </a:solidFill>
                <a:latin typeface="黑体" panose="02010609060101010101" pitchFamily="49" charset="-122"/>
                <a:ea typeface="黑体" panose="02010609060101010101" pitchFamily="49" charset="-122"/>
              </a:rPr>
              <a:t>提交至实施单位</a:t>
            </a:r>
            <a:endParaRPr lang="en-US" altLang="zh-CN" sz="2135" b="1" dirty="0">
              <a:solidFill>
                <a:srgbClr val="C00000"/>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2"/>
          <a:stretch>
            <a:fillRect/>
          </a:stretch>
        </p:blipFill>
        <p:spPr>
          <a:xfrm>
            <a:off x="848139" y="533572"/>
            <a:ext cx="9972675" cy="45434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2"/>
          <a:stretch>
            <a:fillRect/>
          </a:stretch>
        </p:blipFill>
        <p:spPr>
          <a:xfrm>
            <a:off x="1248809" y="862991"/>
            <a:ext cx="9328895" cy="3884587"/>
          </a:xfrm>
          <a:prstGeom prst="rect">
            <a:avLst/>
          </a:prstGeom>
        </p:spPr>
      </p:pic>
      <p:sp>
        <p:nvSpPr>
          <p:cNvPr id="6" name="文本框 14"/>
          <p:cNvSpPr txBox="1">
            <a:spLocks noChangeArrowheads="1"/>
          </p:cNvSpPr>
          <p:nvPr/>
        </p:nvSpPr>
        <p:spPr bwMode="auto">
          <a:xfrm>
            <a:off x="1248809" y="5031640"/>
            <a:ext cx="10760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600" dirty="0">
                <a:solidFill>
                  <a:srgbClr val="C00000"/>
                </a:solidFill>
                <a:latin typeface="黑体" panose="02010609060101010101" pitchFamily="49" charset="-122"/>
                <a:ea typeface="黑体" panose="02010609060101010101" pitchFamily="49" charset="-122"/>
              </a:rPr>
              <a:t>本机构人员：</a:t>
            </a:r>
            <a:r>
              <a:rPr lang="zh-CN" altLang="en-US" sz="1600" dirty="0">
                <a:solidFill>
                  <a:srgbClr val="000000"/>
                </a:solidFill>
                <a:latin typeface="黑体" panose="02010609060101010101" pitchFamily="49" charset="-122"/>
                <a:ea typeface="黑体" panose="02010609060101010101" pitchFamily="49" charset="-122"/>
              </a:rPr>
              <a:t>已注册人员，直接简单搜索选取；未注册人员先联系机构管理员注册</a:t>
            </a:r>
            <a:endParaRPr lang="en-US" altLang="zh-CN" sz="1600" dirty="0">
              <a:solidFill>
                <a:srgbClr val="0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1600" dirty="0">
                <a:solidFill>
                  <a:srgbClr val="C00000"/>
                </a:solidFill>
                <a:latin typeface="黑体" panose="02010609060101010101" pitchFamily="49" charset="-122"/>
                <a:ea typeface="黑体" panose="02010609060101010101" pitchFamily="49" charset="-122"/>
              </a:rPr>
              <a:t>外机构人员：</a:t>
            </a:r>
            <a:r>
              <a:rPr lang="zh-CN" altLang="en-US" sz="1600" dirty="0">
                <a:solidFill>
                  <a:srgbClr val="000000"/>
                </a:solidFill>
                <a:latin typeface="黑体" panose="02010609060101010101" pitchFamily="49" charset="-122"/>
                <a:ea typeface="黑体" panose="02010609060101010101" pitchFamily="49" charset="-122"/>
              </a:rPr>
              <a:t>已注册人员，身份证后</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位及姓名检索选择；未注册人员联系成员所在机构管理员注册</a:t>
            </a:r>
            <a:endParaRPr lang="en-US" altLang="zh-CN" sz="1600" dirty="0">
              <a:solidFill>
                <a:srgbClr val="0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1600" dirty="0">
                <a:solidFill>
                  <a:srgbClr val="C00000"/>
                </a:solidFill>
                <a:latin typeface="黑体" panose="02010609060101010101" pitchFamily="49" charset="-122"/>
                <a:ea typeface="黑体" panose="02010609060101010101" pitchFamily="49" charset="-122"/>
              </a:rPr>
              <a:t>其他人员：</a:t>
            </a:r>
            <a:r>
              <a:rPr lang="zh-CN" altLang="en-US" sz="1600" dirty="0">
                <a:solidFill>
                  <a:srgbClr val="000000"/>
                </a:solidFill>
                <a:latin typeface="黑体" panose="02010609060101010101" pitchFamily="49" charset="-122"/>
                <a:ea typeface="黑体" panose="02010609060101010101" pitchFamily="49" charset="-122"/>
              </a:rPr>
              <a:t>系统已添加的人员，身份证后</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位及姓名检索选择；新增人员可直接填写信息</a:t>
            </a:r>
            <a:endParaRPr lang="en-US" altLang="zh-CN" sz="1600" dirty="0">
              <a:solidFill>
                <a:srgbClr val="000000"/>
              </a:solidFill>
              <a:latin typeface="黑体" panose="02010609060101010101" pitchFamily="49" charset="-122"/>
              <a:ea typeface="黑体" panose="02010609060101010101"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34316" y="2660437"/>
            <a:ext cx="9269581" cy="3385310"/>
          </a:xfrm>
          <a:prstGeom prst="rect">
            <a:avLst/>
          </a:prstGeom>
        </p:spPr>
      </p:pic>
      <p:pic>
        <p:nvPicPr>
          <p:cNvPr id="4" name="图片 3"/>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14"/>
          <p:cNvSpPr txBox="1">
            <a:spLocks noChangeArrowheads="1"/>
          </p:cNvSpPr>
          <p:nvPr/>
        </p:nvSpPr>
        <p:spPr bwMode="auto">
          <a:xfrm>
            <a:off x="1008544" y="1299380"/>
            <a:ext cx="10428082"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b="1" dirty="0">
                <a:solidFill>
                  <a:schemeClr val="tx2"/>
                </a:solidFill>
                <a:latin typeface="黑体" panose="02010609060101010101" pitchFamily="49" charset="-122"/>
                <a:ea typeface="黑体" panose="02010609060101010101" pitchFamily="49" charset="-122"/>
              </a:rPr>
              <a:t>第十一条</a:t>
            </a:r>
            <a:r>
              <a:rPr lang="zh-CN" altLang="en-US" sz="2135" dirty="0">
                <a:solidFill>
                  <a:schemeClr val="tx2"/>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研究性干预措施为临床干预措施的</a:t>
            </a:r>
            <a:r>
              <a:rPr lang="zh-CN" altLang="en-US" sz="2135" dirty="0">
                <a:solidFill>
                  <a:schemeClr val="tx2"/>
                </a:solidFill>
                <a:latin typeface="黑体" panose="02010609060101010101" pitchFamily="49" charset="-122"/>
                <a:ea typeface="黑体" panose="02010609060101010101" pitchFamily="49" charset="-122"/>
              </a:rPr>
              <a:t>，应当建立多学科研究团队，</a:t>
            </a:r>
            <a:r>
              <a:rPr lang="zh-CN" altLang="en-US" sz="2135" dirty="0">
                <a:solidFill>
                  <a:srgbClr val="C00000"/>
                </a:solidFill>
                <a:latin typeface="黑体" panose="02010609060101010101" pitchFamily="49" charset="-122"/>
                <a:ea typeface="黑体" panose="02010609060101010101" pitchFamily="49" charset="-122"/>
              </a:rPr>
              <a:t>成员必须包括具备相应执业资格的医师</a:t>
            </a:r>
            <a:r>
              <a:rPr lang="zh-CN" altLang="en-US" sz="2135" dirty="0">
                <a:solidFill>
                  <a:schemeClr val="tx2"/>
                </a:solidFill>
                <a:latin typeface="黑体" panose="02010609060101010101" pitchFamily="49" charset="-122"/>
                <a:ea typeface="黑体" panose="02010609060101010101" pitchFamily="49" charset="-122"/>
              </a:rPr>
              <a:t>，研究过程中涉及的医学判断、临床决策应当由其作出，原则上主要研究者须具备相应的医师执业资格。</a:t>
            </a:r>
            <a:endParaRPr lang="en-US" altLang="zh-CN" sz="2135" dirty="0">
              <a:solidFill>
                <a:schemeClr val="tx2"/>
              </a:solidFill>
              <a:latin typeface="黑体" panose="02010609060101010101" pitchFamily="49" charset="-122"/>
              <a:ea typeface="黑体" panose="02010609060101010101" pitchFamily="49"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团队成员及分中心添加">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166297" y="938825"/>
            <a:ext cx="7606228" cy="4980349"/>
          </a:xfrm>
          <a:prstGeom prst="rect">
            <a:avLst/>
          </a:prstGeom>
        </p:spPr>
      </p:pic>
      <p:sp>
        <p:nvSpPr>
          <p:cNvPr id="6" name="文本框 14"/>
          <p:cNvSpPr txBox="1">
            <a:spLocks noChangeArrowheads="1"/>
          </p:cNvSpPr>
          <p:nvPr/>
        </p:nvSpPr>
        <p:spPr bwMode="auto">
          <a:xfrm>
            <a:off x="8911096" y="2074784"/>
            <a:ext cx="2999057" cy="13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endParaRPr lang="en-US" altLang="zh-CN" sz="1600" dirty="0">
              <a:solidFill>
                <a:srgbClr val="000000"/>
              </a:solidFill>
              <a:latin typeface="微软雅黑" panose="020B0503020204020204" pitchFamily="34" charset="-122"/>
              <a:ea typeface="微软雅黑" panose="020B0503020204020204" pitchFamily="34" charset="-122"/>
            </a:endParaRPr>
          </a:p>
          <a:p>
            <a:pPr fontAlgn="base">
              <a:lnSpc>
                <a:spcPct val="100000"/>
              </a:lnSpc>
              <a:spcBef>
                <a:spcPct val="0"/>
              </a:spcBef>
              <a:spcAft>
                <a:spcPct val="0"/>
              </a:spcAft>
              <a:buNone/>
            </a:pPr>
            <a:r>
              <a:rPr lang="zh-CN" altLang="en-US" sz="2135" b="1" dirty="0">
                <a:solidFill>
                  <a:srgbClr val="C00000"/>
                </a:solidFill>
                <a:latin typeface="黑体" panose="02010609060101010101" pitchFamily="49" charset="-122"/>
                <a:ea typeface="黑体" panose="02010609060101010101" pitchFamily="49" charset="-122"/>
              </a:rPr>
              <a:t>添加团队成员</a:t>
            </a: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b="1" dirty="0">
                <a:solidFill>
                  <a:srgbClr val="C00000"/>
                </a:solidFill>
                <a:latin typeface="黑体" panose="02010609060101010101" pitchFamily="49" charset="-122"/>
                <a:ea typeface="黑体" panose="02010609060101010101" pitchFamily="49" charset="-122"/>
              </a:rPr>
              <a:t>添加分中心</a:t>
            </a:r>
            <a:endParaRPr lang="en-US" altLang="zh-CN" sz="2135" b="1" dirty="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2"/>
          <a:stretch>
            <a:fillRect/>
          </a:stretch>
        </p:blipFill>
        <p:spPr>
          <a:xfrm>
            <a:off x="1234109" y="866775"/>
            <a:ext cx="9220200" cy="51244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91478" y="2191290"/>
            <a:ext cx="4686369" cy="3679813"/>
          </a:xfrm>
          <a:prstGeom prst="rect">
            <a:avLst/>
          </a:prstGeom>
          <a:ln>
            <a:solidFill>
              <a:srgbClr val="C00000"/>
            </a:solidFill>
          </a:ln>
        </p:spPr>
      </p:pic>
      <p:pic>
        <p:nvPicPr>
          <p:cNvPr id="5" name="图片 4"/>
          <p:cNvPicPr>
            <a:picLocks noChangeAspect="1"/>
          </p:cNvPicPr>
          <p:nvPr/>
        </p:nvPicPr>
        <p:blipFill>
          <a:blip r:embed="rId2"/>
          <a:stretch>
            <a:fillRect/>
          </a:stretch>
        </p:blipFill>
        <p:spPr>
          <a:xfrm>
            <a:off x="6798455" y="2191290"/>
            <a:ext cx="4490983" cy="3679812"/>
          </a:xfrm>
          <a:prstGeom prst="rect">
            <a:avLst/>
          </a:prstGeom>
          <a:ln>
            <a:solidFill>
              <a:srgbClr val="17375E"/>
            </a:solidFill>
          </a:ln>
        </p:spPr>
      </p:pic>
      <p:sp>
        <p:nvSpPr>
          <p:cNvPr id="7" name="文本框 14"/>
          <p:cNvSpPr txBox="1">
            <a:spLocks noChangeArrowheads="1"/>
          </p:cNvSpPr>
          <p:nvPr/>
        </p:nvSpPr>
        <p:spPr bwMode="auto">
          <a:xfrm>
            <a:off x="1288197" y="1250443"/>
            <a:ext cx="35194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研究者发起的临床研究</a:t>
            </a:r>
            <a:endParaRPr lang="en-US" altLang="zh-CN" sz="2400" dirty="0">
              <a:solidFill>
                <a:srgbClr val="000000"/>
              </a:solidFill>
              <a:latin typeface="黑体" panose="02010609060101010101" pitchFamily="49" charset="-122"/>
              <a:ea typeface="黑体" panose="02010609060101010101" pitchFamily="49" charset="-122"/>
            </a:endParaRPr>
          </a:p>
        </p:txBody>
      </p:sp>
      <p:sp>
        <p:nvSpPr>
          <p:cNvPr id="9" name="文本框 14"/>
          <p:cNvSpPr txBox="1">
            <a:spLocks noChangeArrowheads="1"/>
          </p:cNvSpPr>
          <p:nvPr/>
        </p:nvSpPr>
        <p:spPr bwMode="auto">
          <a:xfrm>
            <a:off x="7284196" y="1250443"/>
            <a:ext cx="35194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注册为目的临床研究</a:t>
            </a:r>
            <a:endParaRPr lang="en-US" altLang="zh-CN" sz="2400" dirty="0">
              <a:solidFill>
                <a:srgbClr val="000000"/>
              </a:solidFill>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3"/>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0715" y="468925"/>
            <a:ext cx="6703132" cy="3535544"/>
          </a:xfrm>
          <a:prstGeom prst="rect">
            <a:avLst/>
          </a:prstGeom>
          <a:ln>
            <a:solidFill>
              <a:srgbClr val="C00000"/>
            </a:solidFill>
          </a:ln>
        </p:spPr>
      </p:pic>
      <p:pic>
        <p:nvPicPr>
          <p:cNvPr id="6" name="图片 5"/>
          <p:cNvPicPr>
            <a:picLocks noChangeAspect="1"/>
          </p:cNvPicPr>
          <p:nvPr/>
        </p:nvPicPr>
        <p:blipFill>
          <a:blip r:embed="rId2"/>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14"/>
          <p:cNvSpPr txBox="1">
            <a:spLocks noChangeArrowheads="1"/>
          </p:cNvSpPr>
          <p:nvPr/>
        </p:nvSpPr>
        <p:spPr bwMode="auto">
          <a:xfrm>
            <a:off x="7404802" y="1216279"/>
            <a:ext cx="3341073" cy="181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17375E"/>
                </a:solidFill>
                <a:latin typeface="黑体" panose="02010609060101010101" pitchFamily="49" charset="-122"/>
                <a:ea typeface="黑体" panose="02010609060101010101" pitchFamily="49" charset="-122"/>
              </a:rPr>
              <a:t>如干预措施：干细胞、体细胞</a:t>
            </a:r>
            <a:endParaRPr lang="en-US" altLang="zh-CN" sz="1865" dirty="0">
              <a:solidFill>
                <a:srgbClr val="17375E"/>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1865" dirty="0">
              <a:solidFill>
                <a:srgbClr val="C00000"/>
              </a:solidFill>
              <a:latin typeface="黑体" panose="02010609060101010101" pitchFamily="49" charset="-122"/>
              <a:ea typeface="黑体" panose="02010609060101010101" pitchFamily="49" charset="-122"/>
            </a:endParaRPr>
          </a:p>
          <a:p>
            <a:pPr marL="457200" indent="-457200" fontAlgn="base">
              <a:lnSpc>
                <a:spcPct val="100000"/>
              </a:lnSpc>
              <a:spcBef>
                <a:spcPct val="0"/>
              </a:spcBef>
              <a:spcAft>
                <a:spcPct val="0"/>
              </a:spcAft>
              <a:buAutoNum type="arabicPeriod"/>
            </a:pPr>
            <a:r>
              <a:rPr lang="zh-CN" altLang="en-US" sz="1865" dirty="0">
                <a:solidFill>
                  <a:srgbClr val="C00000"/>
                </a:solidFill>
                <a:latin typeface="黑体" panose="02010609060101010101" pitchFamily="49" charset="-122"/>
                <a:ea typeface="黑体" panose="02010609060101010101" pitchFamily="49" charset="-122"/>
              </a:rPr>
              <a:t>须填写备案材料</a:t>
            </a:r>
            <a:endParaRPr lang="en-US" altLang="zh-CN" sz="1865" dirty="0">
              <a:solidFill>
                <a:srgbClr val="C00000"/>
              </a:solidFill>
              <a:latin typeface="黑体" panose="02010609060101010101" pitchFamily="49" charset="-122"/>
              <a:ea typeface="黑体" panose="02010609060101010101" pitchFamily="49" charset="-122"/>
            </a:endParaRPr>
          </a:p>
          <a:p>
            <a:pPr marL="457200" indent="-457200" fontAlgn="base">
              <a:lnSpc>
                <a:spcPct val="100000"/>
              </a:lnSpc>
              <a:spcBef>
                <a:spcPct val="0"/>
              </a:spcBef>
              <a:spcAft>
                <a:spcPct val="0"/>
              </a:spcAft>
              <a:buAutoNum type="arabicPeriod"/>
            </a:pPr>
            <a:r>
              <a:rPr lang="zh-CN" altLang="en-US" sz="1865" dirty="0">
                <a:solidFill>
                  <a:srgbClr val="C00000"/>
                </a:solidFill>
                <a:latin typeface="黑体" panose="02010609060101010101" pitchFamily="49" charset="-122"/>
                <a:ea typeface="黑体" panose="02010609060101010101" pitchFamily="49" charset="-122"/>
              </a:rPr>
              <a:t>须同时提交机构（干细胞</a:t>
            </a:r>
            <a:r>
              <a:rPr lang="en-US" altLang="zh-CN" sz="1865" dirty="0">
                <a:solidFill>
                  <a:srgbClr val="C00000"/>
                </a:solidFill>
                <a:latin typeface="黑体" panose="02010609060101010101" pitchFamily="49" charset="-122"/>
                <a:ea typeface="黑体" panose="02010609060101010101" pitchFamily="49" charset="-122"/>
              </a:rPr>
              <a:t>/</a:t>
            </a:r>
            <a:r>
              <a:rPr lang="zh-CN" altLang="en-US" sz="1865" dirty="0">
                <a:solidFill>
                  <a:srgbClr val="C00000"/>
                </a:solidFill>
                <a:latin typeface="黑体" panose="02010609060101010101" pitchFamily="49" charset="-122"/>
                <a:ea typeface="黑体" panose="02010609060101010101" pitchFamily="49" charset="-122"/>
              </a:rPr>
              <a:t>体细胞）备案材料</a:t>
            </a:r>
            <a:endParaRPr lang="en-US" altLang="zh-CN" sz="1865" dirty="0">
              <a:solidFill>
                <a:srgbClr val="C00000"/>
              </a:solidFill>
              <a:latin typeface="黑体" panose="02010609060101010101" pitchFamily="49" charset="-122"/>
              <a:ea typeface="黑体" panose="02010609060101010101" pitchFamily="49" charset="-122"/>
            </a:endParaRPr>
          </a:p>
          <a:p>
            <a:pPr marL="457200" indent="-457200" fontAlgn="base">
              <a:lnSpc>
                <a:spcPct val="100000"/>
              </a:lnSpc>
              <a:spcBef>
                <a:spcPct val="0"/>
              </a:spcBef>
              <a:spcAft>
                <a:spcPct val="0"/>
              </a:spcAft>
              <a:buAutoNum type="arabicPeriod"/>
            </a:pPr>
            <a:r>
              <a:rPr lang="zh-CN" altLang="en-US" sz="1865" dirty="0">
                <a:solidFill>
                  <a:srgbClr val="C00000"/>
                </a:solidFill>
                <a:latin typeface="黑体" panose="02010609060101010101" pitchFamily="49" charset="-122"/>
                <a:ea typeface="黑体" panose="02010609060101010101" pitchFamily="49" charset="-122"/>
              </a:rPr>
              <a:t>备案路径改变</a:t>
            </a:r>
            <a:endParaRPr lang="en-US" altLang="zh-CN" sz="1865" dirty="0">
              <a:solidFill>
                <a:srgbClr val="C00000"/>
              </a:solidFill>
              <a:latin typeface="黑体" panose="02010609060101010101" pitchFamily="49" charset="-122"/>
              <a:ea typeface="黑体" panose="02010609060101010101" pitchFamily="49" charset="-122"/>
            </a:endParaRPr>
          </a:p>
        </p:txBody>
      </p:sp>
      <p:sp>
        <p:nvSpPr>
          <p:cNvPr id="14" name="文本框 14"/>
          <p:cNvSpPr txBox="1">
            <a:spLocks noChangeArrowheads="1"/>
          </p:cNvSpPr>
          <p:nvPr/>
        </p:nvSpPr>
        <p:spPr bwMode="auto">
          <a:xfrm>
            <a:off x="7404802" y="3335095"/>
            <a:ext cx="465467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17375E"/>
                </a:solidFill>
                <a:latin typeface="黑体" panose="02010609060101010101" pitchFamily="49" charset="-122"/>
                <a:ea typeface="黑体" panose="02010609060101010101" pitchFamily="49" charset="-122"/>
              </a:rPr>
              <a:t>观察性研究</a:t>
            </a:r>
            <a:r>
              <a:rPr lang="en-US" altLang="zh-CN" sz="1865" dirty="0">
                <a:solidFill>
                  <a:srgbClr val="C00000"/>
                </a:solidFill>
                <a:latin typeface="黑体" panose="02010609060101010101" pitchFamily="49" charset="-122"/>
                <a:ea typeface="黑体" panose="02010609060101010101" pitchFamily="49" charset="-122"/>
              </a:rPr>
              <a:t>—</a:t>
            </a:r>
            <a:r>
              <a:rPr lang="zh-CN" altLang="en-US" sz="1865" dirty="0">
                <a:solidFill>
                  <a:srgbClr val="C00000"/>
                </a:solidFill>
                <a:latin typeface="黑体" panose="02010609060101010101" pitchFamily="49" charset="-122"/>
                <a:ea typeface="黑体" panose="02010609060101010101" pitchFamily="49" charset="-122"/>
              </a:rPr>
              <a:t>暴露因素</a:t>
            </a:r>
            <a:endParaRPr lang="en-US" altLang="zh-CN" sz="1865"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573117" y="2853282"/>
            <a:ext cx="6330716" cy="3706544"/>
          </a:xfrm>
          <a:prstGeom prst="rect">
            <a:avLst/>
          </a:prstGeom>
        </p:spPr>
      </p:pic>
      <p:sp>
        <p:nvSpPr>
          <p:cNvPr id="9" name="文本框 14"/>
          <p:cNvSpPr txBox="1">
            <a:spLocks noChangeArrowheads="1"/>
          </p:cNvSpPr>
          <p:nvPr/>
        </p:nvSpPr>
        <p:spPr bwMode="auto">
          <a:xfrm>
            <a:off x="7404802" y="4326898"/>
            <a:ext cx="465467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17375E"/>
                </a:solidFill>
                <a:latin typeface="黑体" panose="02010609060101010101" pitchFamily="49" charset="-122"/>
                <a:ea typeface="黑体" panose="02010609060101010101" pitchFamily="49" charset="-122"/>
              </a:rPr>
              <a:t>干预措施</a:t>
            </a:r>
            <a:r>
              <a:rPr lang="en-US" altLang="zh-CN" sz="1865" dirty="0">
                <a:solidFill>
                  <a:srgbClr val="C00000"/>
                </a:solidFill>
                <a:latin typeface="黑体" panose="02010609060101010101" pitchFamily="49" charset="-122"/>
                <a:ea typeface="黑体" panose="02010609060101010101" pitchFamily="49" charset="-122"/>
              </a:rPr>
              <a:t>—</a:t>
            </a:r>
            <a:r>
              <a:rPr lang="zh-CN" altLang="en-US" sz="1865" dirty="0">
                <a:solidFill>
                  <a:srgbClr val="C00000"/>
                </a:solidFill>
                <a:latin typeface="黑体" panose="02010609060101010101" pitchFamily="49" charset="-122"/>
                <a:ea typeface="黑体" panose="02010609060101010101" pitchFamily="49" charset="-122"/>
              </a:rPr>
              <a:t>暴露因素类型：对应办法要求</a:t>
            </a:r>
            <a:endParaRPr lang="en-US" altLang="zh-CN" sz="1865"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7033" y="864671"/>
            <a:ext cx="9812831" cy="2701092"/>
          </a:xfrm>
          <a:prstGeom prst="rect">
            <a:avLst/>
          </a:prstGeom>
          <a:ln>
            <a:solidFill>
              <a:srgbClr val="C00000"/>
            </a:solidFill>
          </a:ln>
        </p:spPr>
      </p:pic>
      <p:pic>
        <p:nvPicPr>
          <p:cNvPr id="7" name="图片 6"/>
          <p:cNvPicPr>
            <a:picLocks noChangeAspect="1"/>
          </p:cNvPicPr>
          <p:nvPr/>
        </p:nvPicPr>
        <p:blipFill>
          <a:blip r:embed="rId2"/>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3"/>
          <a:stretch>
            <a:fillRect/>
          </a:stretch>
        </p:blipFill>
        <p:spPr>
          <a:xfrm>
            <a:off x="2074172" y="2674463"/>
            <a:ext cx="8978142" cy="369217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2"/>
          <a:stretch>
            <a:fillRect/>
          </a:stretch>
        </p:blipFill>
        <p:spPr>
          <a:xfrm>
            <a:off x="215291" y="113528"/>
            <a:ext cx="4373704" cy="4804611"/>
          </a:xfrm>
          <a:prstGeom prst="rect">
            <a:avLst/>
          </a:prstGeom>
          <a:ln>
            <a:solidFill>
              <a:srgbClr val="C00000"/>
            </a:solidFill>
          </a:ln>
        </p:spPr>
      </p:pic>
      <p:pic>
        <p:nvPicPr>
          <p:cNvPr id="6" name="图片 5"/>
          <p:cNvPicPr>
            <a:picLocks noChangeAspect="1"/>
          </p:cNvPicPr>
          <p:nvPr/>
        </p:nvPicPr>
        <p:blipFill>
          <a:blip r:embed="rId3"/>
          <a:stretch>
            <a:fillRect/>
          </a:stretch>
        </p:blipFill>
        <p:spPr>
          <a:xfrm>
            <a:off x="3848390" y="772482"/>
            <a:ext cx="3906401" cy="5582684"/>
          </a:xfrm>
          <a:prstGeom prst="rect">
            <a:avLst/>
          </a:prstGeom>
          <a:ln>
            <a:solidFill>
              <a:srgbClr val="17375E"/>
            </a:solidFill>
          </a:ln>
        </p:spPr>
      </p:pic>
      <p:pic>
        <p:nvPicPr>
          <p:cNvPr id="10" name="图片 9"/>
          <p:cNvPicPr>
            <a:picLocks noChangeAspect="1"/>
          </p:cNvPicPr>
          <p:nvPr/>
        </p:nvPicPr>
        <p:blipFill>
          <a:blip r:embed="rId4"/>
          <a:stretch>
            <a:fillRect/>
          </a:stretch>
        </p:blipFill>
        <p:spPr>
          <a:xfrm>
            <a:off x="7449992" y="1350910"/>
            <a:ext cx="4147977" cy="5382585"/>
          </a:xfrm>
          <a:prstGeom prst="rect">
            <a:avLst/>
          </a:prstGeom>
          <a:ln>
            <a:solidFill>
              <a:srgbClr val="7030A0"/>
            </a:solidFill>
          </a:ln>
        </p:spPr>
      </p:pic>
      <p:sp>
        <p:nvSpPr>
          <p:cNvPr id="14" name="文本框 14"/>
          <p:cNvSpPr txBox="1">
            <a:spLocks noChangeArrowheads="1"/>
          </p:cNvSpPr>
          <p:nvPr/>
        </p:nvSpPr>
        <p:spPr bwMode="auto">
          <a:xfrm>
            <a:off x="426208" y="5202103"/>
            <a:ext cx="3246201"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b="1" dirty="0">
                <a:solidFill>
                  <a:schemeClr val="tx2"/>
                </a:solidFill>
                <a:latin typeface="黑体" panose="02010609060101010101" pitchFamily="49" charset="-122"/>
                <a:ea typeface="黑体" panose="02010609060101010101" pitchFamily="49" charset="-122"/>
              </a:rPr>
              <a:t>干细胞</a:t>
            </a:r>
            <a:r>
              <a:rPr lang="en-US" altLang="zh-CN" sz="2135" b="1" dirty="0">
                <a:solidFill>
                  <a:schemeClr val="tx2"/>
                </a:solidFill>
                <a:latin typeface="黑体" panose="02010609060101010101" pitchFamily="49" charset="-122"/>
                <a:ea typeface="黑体" panose="02010609060101010101" pitchFamily="49" charset="-122"/>
              </a:rPr>
              <a:t>/</a:t>
            </a:r>
            <a:r>
              <a:rPr lang="zh-CN" altLang="en-US" sz="2135" b="1" dirty="0">
                <a:solidFill>
                  <a:schemeClr val="tx2"/>
                </a:solidFill>
                <a:latin typeface="黑体" panose="02010609060101010101" pitchFamily="49" charset="-122"/>
                <a:ea typeface="黑体" panose="02010609060101010101" pitchFamily="49" charset="-122"/>
              </a:rPr>
              <a:t>体细胞项目备案材料：</a:t>
            </a:r>
            <a:r>
              <a:rPr lang="en-US" altLang="zh-CN" sz="2135" b="1" dirty="0">
                <a:solidFill>
                  <a:schemeClr val="tx2"/>
                </a:solidFill>
                <a:latin typeface="黑体" panose="02010609060101010101" pitchFamily="49" charset="-122"/>
                <a:ea typeface="黑体" panose="02010609060101010101" pitchFamily="49" charset="-122"/>
              </a:rPr>
              <a:t>19</a:t>
            </a:r>
            <a:r>
              <a:rPr lang="zh-CN" altLang="en-US" sz="2135" b="1" dirty="0">
                <a:solidFill>
                  <a:schemeClr val="tx2"/>
                </a:solidFill>
                <a:latin typeface="黑体" panose="02010609060101010101" pitchFamily="49" charset="-122"/>
                <a:ea typeface="黑体" panose="02010609060101010101" pitchFamily="49" charset="-122"/>
              </a:rPr>
              <a:t>个</a:t>
            </a:r>
            <a:endParaRPr lang="en-US" altLang="zh-CN" sz="2135" b="1" dirty="0">
              <a:solidFill>
                <a:schemeClr val="tx2"/>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b="1" dirty="0">
                <a:solidFill>
                  <a:srgbClr val="C00000"/>
                </a:solidFill>
                <a:latin typeface="黑体" panose="02010609060101010101" pitchFamily="49" charset="-122"/>
                <a:ea typeface="黑体" panose="02010609060101010101" pitchFamily="49" charset="-122"/>
              </a:rPr>
              <a:t>耐心！耐心！耐心！</a:t>
            </a:r>
            <a:endParaRPr lang="en-US" altLang="zh-CN" sz="2135" b="1" dirty="0">
              <a:solidFill>
                <a:schemeClr val="tx2"/>
              </a:solidFill>
              <a:latin typeface="黑体" panose="02010609060101010101" pitchFamily="49" charset="-122"/>
              <a:ea typeface="黑体" panose="02010609060101010101" pitchFamily="49" charset="-122"/>
            </a:endParaRPr>
          </a:p>
        </p:txBody>
      </p:sp>
      <p:sp>
        <p:nvSpPr>
          <p:cNvPr id="16" name="矩形 15"/>
          <p:cNvSpPr/>
          <p:nvPr/>
        </p:nvSpPr>
        <p:spPr>
          <a:xfrm>
            <a:off x="4588995" y="4206632"/>
            <a:ext cx="5399315" cy="1032329"/>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a:t>
            </a: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PDF</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的形式按照要求上传</a:t>
            </a:r>
            <a:endPar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盖章签字页需要完整</a:t>
            </a:r>
            <a:endPar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3864" y="1540090"/>
            <a:ext cx="10774816" cy="2406360"/>
            <a:chOff x="-413684" y="1182612"/>
            <a:chExt cx="10774816" cy="2528944"/>
          </a:xfrm>
        </p:grpSpPr>
        <p:sp>
          <p:nvSpPr>
            <p:cNvPr id="8" name="矩形 7"/>
            <p:cNvSpPr/>
            <p:nvPr/>
          </p:nvSpPr>
          <p:spPr>
            <a:xfrm>
              <a:off x="45692" y="1182612"/>
              <a:ext cx="10315440" cy="2528944"/>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文本框 8"/>
            <p:cNvSpPr txBox="1"/>
            <p:nvPr/>
          </p:nvSpPr>
          <p:spPr>
            <a:xfrm>
              <a:off x="-413684" y="1426304"/>
              <a:ext cx="10646065" cy="22352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4139" tIns="104140" rIns="804139" bIns="128016" numCol="1" spcCol="1270" anchor="t" anchorCtr="0">
              <a:noAutofit/>
            </a:bodyPr>
            <a:lstStyle/>
            <a:p>
              <a:pPr marL="171450" lvl="1" indent="0" algn="l" defTabSz="800100">
                <a:lnSpc>
                  <a:spcPct val="150000"/>
                </a:lnSpc>
                <a:spcBef>
                  <a:spcPct val="0"/>
                </a:spcBef>
                <a:spcAft>
                  <a:spcPct val="15000"/>
                </a:spcAft>
              </a:pPr>
              <a:r>
                <a:rPr lang="zh-CN" altLang="en-US" dirty="0">
                  <a:solidFill>
                    <a:srgbClr val="002060"/>
                  </a:solidFill>
                  <a:latin typeface="微软雅黑" panose="020B0503020204020204" pitchFamily="34" charset="-122"/>
                  <a:ea typeface="微软雅黑" panose="020B0503020204020204" pitchFamily="34" charset="-122"/>
                </a:rPr>
                <a:t>        以伦理审查监管为抓手，建设一个服务于多层级多部门监管者</a:t>
              </a:r>
              <a:r>
                <a:rPr lang="en-US" altLang="zh-CN" dirty="0">
                  <a:solidFill>
                    <a:srgbClr val="002060"/>
                  </a:solidFill>
                  <a:latin typeface="微软雅黑" panose="020B0503020204020204" pitchFamily="34" charset="-122"/>
                  <a:ea typeface="微软雅黑" panose="020B0503020204020204" pitchFamily="34" charset="-122"/>
                </a:rPr>
                <a:t>s</a:t>
              </a:r>
              <a:r>
                <a:rPr lang="zh-CN" altLang="en-US" dirty="0">
                  <a:solidFill>
                    <a:srgbClr val="002060"/>
                  </a:solidFill>
                  <a:latin typeface="微软雅黑" panose="020B0503020204020204" pitchFamily="34" charset="-122"/>
                  <a:ea typeface="微软雅黑" panose="020B0503020204020204" pitchFamily="34" charset="-122"/>
                </a:rPr>
                <a:t>、（潜在）研究者</a:t>
              </a:r>
              <a:r>
                <a:rPr lang="en-US" altLang="zh-CN" dirty="0">
                  <a:solidFill>
                    <a:srgbClr val="002060"/>
                  </a:solidFill>
                  <a:latin typeface="微软雅黑" panose="020B0503020204020204" pitchFamily="34" charset="-122"/>
                  <a:ea typeface="微软雅黑" panose="020B0503020204020204" pitchFamily="34" charset="-122"/>
                </a:rPr>
                <a:t>s</a:t>
              </a:r>
              <a:r>
                <a:rPr lang="zh-CN" altLang="en-US" dirty="0">
                  <a:solidFill>
                    <a:srgbClr val="002060"/>
                  </a:solidFill>
                  <a:latin typeface="微软雅黑" panose="020B0503020204020204" pitchFamily="34" charset="-122"/>
                  <a:ea typeface="微软雅黑" panose="020B0503020204020204" pitchFamily="34" charset="-122"/>
                </a:rPr>
                <a:t>、（潜在）受试者</a:t>
              </a:r>
              <a:r>
                <a:rPr lang="en-US" altLang="zh-CN" dirty="0">
                  <a:solidFill>
                    <a:srgbClr val="002060"/>
                  </a:solidFill>
                  <a:latin typeface="微软雅黑" panose="020B0503020204020204" pitchFamily="34" charset="-122"/>
                  <a:ea typeface="微软雅黑" panose="020B0503020204020204" pitchFamily="34" charset="-122"/>
                </a:rPr>
                <a:t>s</a:t>
              </a:r>
              <a:r>
                <a:rPr lang="zh-CN" altLang="en-US" dirty="0">
                  <a:solidFill>
                    <a:srgbClr val="002060"/>
                  </a:solidFill>
                  <a:latin typeface="微软雅黑" panose="020B0503020204020204" pitchFamily="34" charset="-122"/>
                  <a:ea typeface="微软雅黑" panose="020B0503020204020204" pitchFamily="34" charset="-122"/>
                </a:rPr>
                <a:t>的基础性底层研究信息汇聚平台，推动伦理审查协作，优化临床研究备案管理，逐步推动研究的透明化，为科研诚信建设提供基础支撑，促进医学研究健康发展。</a:t>
              </a:r>
              <a:endParaRPr lang="zh-CN" altLang="en-US" dirty="0">
                <a:solidFill>
                  <a:srgbClr val="00206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50259" y="1275695"/>
            <a:ext cx="1928662" cy="571691"/>
            <a:chOff x="1005796" y="53661"/>
            <a:chExt cx="1928662" cy="855503"/>
          </a:xfrm>
        </p:grpSpPr>
        <p:sp>
          <p:nvSpPr>
            <p:cNvPr id="6" name="矩形: 圆角 5"/>
            <p:cNvSpPr/>
            <p:nvPr/>
          </p:nvSpPr>
          <p:spPr>
            <a:xfrm>
              <a:off x="1005796" y="53661"/>
              <a:ext cx="1928662" cy="855503"/>
            </a:xfrm>
            <a:prstGeom prst="roundRect">
              <a:avLst/>
            </a:prstGeom>
          </p:spPr>
          <p:style>
            <a:lnRef idx="0">
              <a:schemeClr val="accent6"/>
            </a:lnRef>
            <a:fillRef idx="3">
              <a:schemeClr val="accent6"/>
            </a:fillRef>
            <a:effectRef idx="3">
              <a:schemeClr val="accent6"/>
            </a:effectRef>
            <a:fontRef idx="minor">
              <a:schemeClr val="lt1"/>
            </a:fontRef>
          </p:style>
        </p:sp>
        <p:sp>
          <p:nvSpPr>
            <p:cNvPr id="7" name="矩形: 圆角 6"/>
            <p:cNvSpPr txBox="1"/>
            <p:nvPr/>
          </p:nvSpPr>
          <p:spPr>
            <a:xfrm>
              <a:off x="1047558" y="95423"/>
              <a:ext cx="1845138" cy="771979"/>
            </a:xfrm>
            <a:prstGeom prst="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274138" tIns="0" rIns="274138" bIns="0" numCol="1" spcCol="1270" anchor="ctr" anchorCtr="0">
              <a:noAutofit/>
            </a:bodyPr>
            <a:lstStyle/>
            <a:p>
              <a:pPr marL="0" lvl="0" indent="0" algn="l" defTabSz="1066800">
                <a:lnSpc>
                  <a:spcPct val="90000"/>
                </a:lnSpc>
                <a:spcBef>
                  <a:spcPct val="0"/>
                </a:spcBef>
                <a:spcAft>
                  <a:spcPct val="35000"/>
                </a:spcAft>
                <a:buNone/>
              </a:pPr>
              <a:r>
                <a:rPr lang="zh-CN" altLang="en-US" sz="2400" b="1" kern="1200" dirty="0">
                  <a:latin typeface="+mn-ea"/>
                  <a:ea typeface="+mn-ea"/>
                </a:rPr>
                <a:t>建设目标</a:t>
              </a:r>
              <a:endParaRPr lang="zh-CN" altLang="en-US" sz="2400" b="1" kern="1200" dirty="0">
                <a:latin typeface="+mn-ea"/>
                <a:ea typeface="+mn-ea"/>
              </a:endParaRPr>
            </a:p>
          </p:txBody>
        </p:sp>
      </p:grpSp>
      <p:grpSp>
        <p:nvGrpSpPr>
          <p:cNvPr id="10" name="组合 9"/>
          <p:cNvGrpSpPr/>
          <p:nvPr/>
        </p:nvGrpSpPr>
        <p:grpSpPr>
          <a:xfrm>
            <a:off x="626158" y="4384695"/>
            <a:ext cx="10634884" cy="2126886"/>
            <a:chOff x="-250748" y="1217298"/>
            <a:chExt cx="10611880" cy="1799957"/>
          </a:xfrm>
        </p:grpSpPr>
        <p:sp>
          <p:nvSpPr>
            <p:cNvPr id="11" name="矩形 10"/>
            <p:cNvSpPr/>
            <p:nvPr/>
          </p:nvSpPr>
          <p:spPr>
            <a:xfrm>
              <a:off x="45692" y="1217298"/>
              <a:ext cx="10315440" cy="1799957"/>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文本框 11"/>
            <p:cNvSpPr txBox="1"/>
            <p:nvPr/>
          </p:nvSpPr>
          <p:spPr>
            <a:xfrm>
              <a:off x="-250748" y="1362460"/>
              <a:ext cx="10611880" cy="15062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4139" tIns="104140" rIns="804139" bIns="128016" numCol="1" spcCol="1270" anchor="t" anchorCtr="0">
              <a:noAutofit/>
            </a:bodyPr>
            <a:lstStyle/>
            <a:p>
              <a:pPr marL="171450" lvl="1" defTabSz="800100">
                <a:lnSpc>
                  <a:spcPct val="150000"/>
                </a:lnSpc>
                <a:spcBef>
                  <a:spcPct val="0"/>
                </a:spcBef>
                <a:spcAft>
                  <a:spcPct val="15000"/>
                </a:spcAft>
              </a:pP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赫尔辛基宣言</a:t>
              </a:r>
              <a:r>
                <a:rPr lang="en-US" altLang="zh-CN" dirty="0">
                  <a:solidFill>
                    <a:srgbClr val="002060"/>
                  </a:solidFill>
                  <a:latin typeface="微软雅黑" panose="020B0503020204020204" pitchFamily="34" charset="-122"/>
                  <a:ea typeface="微软雅黑" panose="020B0503020204020204" pitchFamily="34" charset="-122"/>
                </a:rPr>
                <a:t>》《</a:t>
              </a:r>
              <a:r>
                <a:rPr lang="zh-CN" altLang="en-US" dirty="0">
                  <a:solidFill>
                    <a:srgbClr val="002060"/>
                  </a:solidFill>
                  <a:latin typeface="微软雅黑" panose="020B0503020204020204" pitchFamily="34" charset="-122"/>
                  <a:ea typeface="微软雅黑" panose="020B0503020204020204" pitchFamily="34" charset="-122"/>
                </a:rPr>
                <a:t>医疗卫生机构开展临床研究项目管理办法</a:t>
              </a:r>
              <a:r>
                <a:rPr lang="en-US" altLang="zh-CN" dirty="0">
                  <a:solidFill>
                    <a:srgbClr val="002060"/>
                  </a:solidFill>
                  <a:latin typeface="微软雅黑" panose="020B0503020204020204" pitchFamily="34" charset="-122"/>
                  <a:ea typeface="微软雅黑" panose="020B0503020204020204" pitchFamily="34" charset="-122"/>
                </a:rPr>
                <a:t>》《</a:t>
              </a:r>
              <a:r>
                <a:rPr lang="zh-CN" altLang="en-US" dirty="0">
                  <a:solidFill>
                    <a:srgbClr val="002060"/>
                  </a:solidFill>
                  <a:latin typeface="微软雅黑" panose="020B0503020204020204" pitchFamily="34" charset="-122"/>
                  <a:ea typeface="微软雅黑" panose="020B0503020204020204" pitchFamily="34" charset="-122"/>
                </a:rPr>
                <a:t>干细胞临床研究管理办法（试行）</a:t>
              </a:r>
              <a:r>
                <a:rPr lang="en-US" altLang="zh-CN" dirty="0">
                  <a:solidFill>
                    <a:srgbClr val="002060"/>
                  </a:solidFill>
                  <a:latin typeface="微软雅黑" panose="020B0503020204020204" pitchFamily="34" charset="-122"/>
                  <a:ea typeface="微软雅黑" panose="020B0503020204020204" pitchFamily="34" charset="-122"/>
                </a:rPr>
                <a:t>》《</a:t>
              </a:r>
              <a:r>
                <a:rPr lang="zh-CN" altLang="en-US" dirty="0">
                  <a:solidFill>
                    <a:srgbClr val="002060"/>
                  </a:solidFill>
                  <a:latin typeface="微软雅黑" panose="020B0503020204020204" pitchFamily="34" charset="-122"/>
                  <a:ea typeface="微软雅黑" panose="020B0503020204020204" pitchFamily="34" charset="-122"/>
                </a:rPr>
                <a:t>涉及人的生物医学研究伦理审查办法</a:t>
              </a:r>
              <a:r>
                <a:rPr lang="en-US" altLang="zh-CN" dirty="0">
                  <a:solidFill>
                    <a:srgbClr val="002060"/>
                  </a:solidFill>
                  <a:latin typeface="微软雅黑" panose="020B0503020204020204" pitchFamily="34" charset="-122"/>
                  <a:ea typeface="微软雅黑" panose="020B0503020204020204" pitchFamily="34" charset="-122"/>
                </a:rPr>
                <a:t>》《</a:t>
              </a:r>
              <a:r>
                <a:rPr lang="zh-CN" altLang="en-US" dirty="0">
                  <a:solidFill>
                    <a:srgbClr val="002060"/>
                  </a:solidFill>
                  <a:latin typeface="微软雅黑" panose="020B0503020204020204" pitchFamily="34" charset="-122"/>
                  <a:ea typeface="微软雅黑" panose="020B0503020204020204" pitchFamily="34" charset="-122"/>
                </a:rPr>
                <a:t>生物医学新技术临床研究和转化应用管理条例</a:t>
              </a:r>
              <a:r>
                <a:rPr lang="en-US" altLang="zh-CN" dirty="0">
                  <a:solidFill>
                    <a:srgbClr val="002060"/>
                  </a:solidFill>
                  <a:latin typeface="微软雅黑" panose="020B0503020204020204" pitchFamily="34" charset="-122"/>
                  <a:ea typeface="微软雅黑" panose="020B0503020204020204" pitchFamily="34" charset="-122"/>
                </a:rPr>
                <a:t>》</a:t>
              </a:r>
              <a:r>
                <a:rPr lang="zh-CN" altLang="en-US" dirty="0">
                  <a:solidFill>
                    <a:srgbClr val="002060"/>
                  </a:solidFill>
                  <a:latin typeface="微软雅黑" panose="020B0503020204020204" pitchFamily="34" charset="-122"/>
                  <a:ea typeface="微软雅黑" panose="020B0503020204020204" pitchFamily="34" charset="-122"/>
                </a:rPr>
                <a:t>（征求意见稿）</a:t>
              </a:r>
              <a:r>
                <a:rPr lang="en-US" altLang="zh-CN" dirty="0">
                  <a:solidFill>
                    <a:srgbClr val="002060"/>
                  </a:solidFill>
                  <a:latin typeface="微软雅黑" panose="020B0503020204020204" pitchFamily="34" charset="-122"/>
                  <a:ea typeface="微软雅黑" panose="020B0503020204020204" pitchFamily="34" charset="-122"/>
                </a:rPr>
                <a:t>+</a:t>
              </a:r>
              <a:r>
                <a:rPr lang="en-US" altLang="zh-CN" sz="1800" dirty="0">
                  <a:solidFill>
                    <a:srgbClr val="C00000"/>
                  </a:solidFill>
                  <a:latin typeface="黑体" panose="02010609060101010101" pitchFamily="49" charset="-122"/>
                  <a:ea typeface="黑体" panose="02010609060101010101" pitchFamily="49" charset="-122"/>
                </a:rPr>
                <a:t>《</a:t>
              </a:r>
              <a:r>
                <a:rPr lang="zh-CN" altLang="en-US" sz="1800" dirty="0">
                  <a:solidFill>
                    <a:srgbClr val="C00000"/>
                  </a:solidFill>
                  <a:latin typeface="黑体" panose="02010609060101010101" pitchFamily="49" charset="-122"/>
                  <a:ea typeface="黑体" panose="02010609060101010101" pitchFamily="49" charset="-122"/>
                </a:rPr>
                <a:t>医疗卫生机构开展研究者发起的临床研究管理办法（试行）</a:t>
              </a:r>
              <a:r>
                <a:rPr lang="en-US" altLang="zh-CN" sz="1800" dirty="0">
                  <a:solidFill>
                    <a:srgbClr val="C00000"/>
                  </a:solidFill>
                  <a:latin typeface="黑体" panose="02010609060101010101" pitchFamily="49" charset="-122"/>
                  <a:ea typeface="黑体" panose="02010609060101010101" pitchFamily="49" charset="-122"/>
                </a:rPr>
                <a:t>》</a:t>
              </a:r>
              <a:endParaRPr lang="zh-CN" altLang="en-US" dirty="0">
                <a:solidFill>
                  <a:srgbClr val="002060"/>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1592973" y="4117978"/>
            <a:ext cx="1944186" cy="542388"/>
            <a:chOff x="1005796" y="53661"/>
            <a:chExt cx="1928662" cy="855503"/>
          </a:xfrm>
        </p:grpSpPr>
        <p:sp>
          <p:nvSpPr>
            <p:cNvPr id="14" name="矩形: 圆角 13"/>
            <p:cNvSpPr/>
            <p:nvPr/>
          </p:nvSpPr>
          <p:spPr>
            <a:xfrm>
              <a:off x="1005796" y="53661"/>
              <a:ext cx="1928662" cy="85550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矩形: 圆角 6"/>
            <p:cNvSpPr txBox="1"/>
            <p:nvPr/>
          </p:nvSpPr>
          <p:spPr>
            <a:xfrm>
              <a:off x="1047558" y="95423"/>
              <a:ext cx="1845138" cy="771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4138" tIns="0" rIns="274138" bIns="0" numCol="1" spcCol="1270" anchor="ctr" anchorCtr="0">
              <a:noAutofit/>
            </a:bodyPr>
            <a:lstStyle/>
            <a:p>
              <a:pPr marL="0" lvl="0" indent="0" algn="l" defTabSz="1066800">
                <a:lnSpc>
                  <a:spcPct val="90000"/>
                </a:lnSpc>
                <a:spcBef>
                  <a:spcPct val="0"/>
                </a:spcBef>
                <a:spcAft>
                  <a:spcPct val="35000"/>
                </a:spcAft>
                <a:buNone/>
              </a:pPr>
              <a:r>
                <a:rPr lang="zh-CN" altLang="en-US" sz="2400" b="1" kern="1200" dirty="0">
                  <a:latin typeface="+mn-ea"/>
                  <a:ea typeface="+mn-ea"/>
                </a:rPr>
                <a:t>法规背景</a:t>
              </a:r>
              <a:endParaRPr lang="zh-CN" altLang="en-US" sz="2400" b="1" kern="1200" dirty="0">
                <a:latin typeface="+mn-ea"/>
                <a:ea typeface="+mn-ea"/>
              </a:endParaRPr>
            </a:p>
          </p:txBody>
        </p:sp>
      </p:grpSp>
      <p:sp>
        <p:nvSpPr>
          <p:cNvPr id="17" name="文本框 16"/>
          <p:cNvSpPr txBox="1"/>
          <p:nvPr/>
        </p:nvSpPr>
        <p:spPr>
          <a:xfrm>
            <a:off x="463864" y="335347"/>
            <a:ext cx="7715251" cy="646331"/>
          </a:xfrm>
          <a:prstGeom prst="rect">
            <a:avLst/>
          </a:prstGeom>
          <a:noFill/>
        </p:spPr>
        <p:txBody>
          <a:bodyPr wrap="square" rtlCol="0">
            <a:spAutoFit/>
          </a:bodyPr>
          <a:lstStyle/>
          <a:p>
            <a:pPr>
              <a:buClr>
                <a:srgbClr val="FF0000"/>
              </a:buClr>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背景</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39705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46023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项目提交</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1" name="文本框 14"/>
          <p:cNvSpPr txBox="1">
            <a:spLocks noChangeArrowheads="1"/>
          </p:cNvSpPr>
          <p:nvPr/>
        </p:nvSpPr>
        <p:spPr bwMode="auto">
          <a:xfrm>
            <a:off x="1169590" y="1253935"/>
            <a:ext cx="91602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a:t>
            </a:r>
            <a:r>
              <a:rPr lang="en-US" altLang="zh-CN" sz="2135" dirty="0">
                <a:solidFill>
                  <a:srgbClr val="C00000"/>
                </a:solidFill>
                <a:latin typeface="黑体" panose="02010609060101010101" pitchFamily="49" charset="-122"/>
                <a:ea typeface="黑体" panose="02010609060101010101" pitchFamily="49" charset="-122"/>
              </a:rPr>
              <a:t>1</a:t>
            </a:r>
            <a:r>
              <a:rPr lang="zh-CN" altLang="en-US" sz="2135" dirty="0">
                <a:solidFill>
                  <a:srgbClr val="C00000"/>
                </a:solidFill>
                <a:latin typeface="黑体" panose="02010609060101010101" pitchFamily="49" charset="-122"/>
                <a:ea typeface="黑体" panose="02010609060101010101" pitchFamily="49" charset="-122"/>
              </a:rPr>
              <a:t>）</a:t>
            </a:r>
            <a:r>
              <a:rPr lang="en-US" altLang="zh-CN" sz="2135" dirty="0">
                <a:solidFill>
                  <a:srgbClr val="C00000"/>
                </a:solidFill>
                <a:latin typeface="黑体" panose="02010609060101010101" pitchFamily="49" charset="-122"/>
                <a:ea typeface="黑体" panose="02010609060101010101" pitchFamily="49" charset="-122"/>
              </a:rPr>
              <a:t>GCP + </a:t>
            </a:r>
            <a:r>
              <a:rPr lang="zh-CN" altLang="en-US" sz="2135" dirty="0">
                <a:solidFill>
                  <a:srgbClr val="C00000"/>
                </a:solidFill>
                <a:latin typeface="黑体" panose="02010609060101010101" pitchFamily="49" charset="-122"/>
                <a:ea typeface="黑体" panose="02010609060101010101" pitchFamily="49" charset="-122"/>
              </a:rPr>
              <a:t>中医类研究者发起的临床研究</a:t>
            </a:r>
            <a:endParaRPr lang="zh-CN" altLang="en-US" sz="2135"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   </a:t>
            </a:r>
            <a:r>
              <a:rPr lang="en-US" altLang="zh-CN" sz="2135" dirty="0">
                <a:solidFill>
                  <a:srgbClr val="C00000"/>
                </a:solidFill>
                <a:latin typeface="黑体" panose="02010609060101010101" pitchFamily="49" charset="-122"/>
                <a:ea typeface="黑体" panose="02010609060101010101" pitchFamily="49" charset="-122"/>
              </a:rPr>
              <a:t>—2014</a:t>
            </a:r>
            <a:r>
              <a:rPr lang="zh-CN" altLang="en-US" sz="2135" dirty="0">
                <a:solidFill>
                  <a:srgbClr val="C00000"/>
                </a:solidFill>
                <a:latin typeface="黑体" panose="02010609060101010101" pitchFamily="49" charset="-122"/>
                <a:ea typeface="黑体" panose="02010609060101010101" pitchFamily="49" charset="-122"/>
              </a:rPr>
              <a:t>年</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临床研究项目管理办法</a:t>
            </a:r>
            <a:r>
              <a:rPr lang="en-US" altLang="zh-CN" sz="2135" dirty="0">
                <a:solidFill>
                  <a:srgbClr val="C00000"/>
                </a:solidFill>
                <a:latin typeface="黑体" panose="02010609060101010101" pitchFamily="49" charset="-122"/>
                <a:ea typeface="黑体" panose="02010609060101010101" pitchFamily="49" charset="-122"/>
              </a:rPr>
              <a:t>》</a:t>
            </a:r>
            <a:endParaRPr lang="en-US" altLang="zh-CN" sz="2135"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1419016" y="2055618"/>
            <a:ext cx="8886825" cy="44386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44839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1" name="文本框 14"/>
          <p:cNvSpPr txBox="1">
            <a:spLocks noChangeArrowheads="1"/>
          </p:cNvSpPr>
          <p:nvPr/>
        </p:nvSpPr>
        <p:spPr bwMode="auto">
          <a:xfrm>
            <a:off x="1169590" y="945549"/>
            <a:ext cx="91602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a:t>
            </a:r>
            <a:r>
              <a:rPr lang="en-US" altLang="zh-CN" sz="2135" dirty="0">
                <a:solidFill>
                  <a:srgbClr val="C00000"/>
                </a:solidFill>
                <a:latin typeface="黑体" panose="02010609060101010101" pitchFamily="49" charset="-122"/>
                <a:ea typeface="黑体" panose="02010609060101010101" pitchFamily="49" charset="-122"/>
              </a:rPr>
              <a:t>2</a:t>
            </a:r>
            <a:r>
              <a:rPr lang="zh-CN" altLang="en-US" sz="2135" dirty="0">
                <a:solidFill>
                  <a:srgbClr val="C00000"/>
                </a:solidFill>
                <a:latin typeface="黑体" panose="02010609060101010101" pitchFamily="49" charset="-122"/>
                <a:ea typeface="黑体" panose="02010609060101010101" pitchFamily="49" charset="-122"/>
              </a:rPr>
              <a:t>）研究者发起的临床研究（非干</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体细胞）</a:t>
            </a:r>
            <a:endParaRPr lang="zh-CN" altLang="en-US" sz="2135"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   </a:t>
            </a:r>
            <a:r>
              <a:rPr lang="en-US" altLang="zh-CN" sz="2135" dirty="0">
                <a:solidFill>
                  <a:srgbClr val="C00000"/>
                </a:solidFill>
                <a:latin typeface="黑体" panose="02010609060101010101" pitchFamily="49" charset="-122"/>
                <a:ea typeface="黑体" panose="02010609060101010101" pitchFamily="49" charset="-122"/>
              </a:rPr>
              <a:t>--2021</a:t>
            </a:r>
            <a:r>
              <a:rPr lang="zh-CN" altLang="en-US" sz="2135" dirty="0">
                <a:solidFill>
                  <a:srgbClr val="C00000"/>
                </a:solidFill>
                <a:latin typeface="黑体" panose="02010609060101010101" pitchFamily="49" charset="-122"/>
                <a:ea typeface="黑体" panose="02010609060101010101" pitchFamily="49" charset="-122"/>
              </a:rPr>
              <a:t>年</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医疗卫生机构开展研究者发起的临床研究管理办法（试行）</a:t>
            </a:r>
            <a:r>
              <a:rPr lang="en-US" altLang="zh-CN" sz="2135" dirty="0">
                <a:solidFill>
                  <a:srgbClr val="C00000"/>
                </a:solidFill>
                <a:latin typeface="黑体" panose="02010609060101010101" pitchFamily="49" charset="-122"/>
                <a:ea typeface="黑体" panose="02010609060101010101" pitchFamily="49" charset="-122"/>
              </a:rPr>
              <a:t>》</a:t>
            </a:r>
            <a:endParaRPr lang="en-US" altLang="zh-CN" sz="2135" dirty="0">
              <a:solidFill>
                <a:srgbClr val="C00000"/>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2"/>
          <a:stretch>
            <a:fillRect/>
          </a:stretch>
        </p:blipFill>
        <p:spPr>
          <a:xfrm>
            <a:off x="1169590" y="2252495"/>
            <a:ext cx="9885256" cy="251729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内容占位符 1"/>
          <p:cNvSpPr txBox="1"/>
          <p:nvPr/>
        </p:nvSpPr>
        <p:spPr>
          <a:xfrm>
            <a:off x="838200" y="1397055"/>
            <a:ext cx="10515600" cy="4645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en-US"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p:txBody>
      </p:sp>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1" name="文本框 14"/>
          <p:cNvSpPr txBox="1">
            <a:spLocks noChangeArrowheads="1"/>
          </p:cNvSpPr>
          <p:nvPr/>
        </p:nvSpPr>
        <p:spPr bwMode="auto">
          <a:xfrm>
            <a:off x="1053472" y="844116"/>
            <a:ext cx="91602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a:t>
            </a:r>
            <a:r>
              <a:rPr lang="en-US" altLang="zh-CN" sz="2135" dirty="0">
                <a:solidFill>
                  <a:srgbClr val="C00000"/>
                </a:solidFill>
                <a:latin typeface="黑体" panose="02010609060101010101" pitchFamily="49" charset="-122"/>
                <a:ea typeface="黑体" panose="02010609060101010101" pitchFamily="49" charset="-122"/>
              </a:rPr>
              <a:t>3</a:t>
            </a:r>
            <a:r>
              <a:rPr lang="zh-CN" altLang="en-US" sz="2135" dirty="0">
                <a:solidFill>
                  <a:srgbClr val="C00000"/>
                </a:solidFill>
                <a:latin typeface="黑体" panose="02010609060101010101" pitchFamily="49" charset="-122"/>
                <a:ea typeface="黑体" panose="02010609060101010101" pitchFamily="49" charset="-122"/>
              </a:rPr>
              <a:t>）干</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体细胞临床研究</a:t>
            </a:r>
            <a:endParaRPr lang="zh-CN" altLang="en-US" sz="2135"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   </a:t>
            </a:r>
            <a:r>
              <a:rPr lang="en-US" altLang="zh-CN" sz="2135" dirty="0">
                <a:solidFill>
                  <a:srgbClr val="C00000"/>
                </a:solidFill>
                <a:latin typeface="黑体" panose="02010609060101010101" pitchFamily="49" charset="-122"/>
                <a:ea typeface="黑体" panose="02010609060101010101" pitchFamily="49" charset="-122"/>
              </a:rPr>
              <a:t>--2015</a:t>
            </a:r>
            <a:r>
              <a:rPr lang="zh-CN" altLang="en-US" sz="2135" dirty="0">
                <a:solidFill>
                  <a:srgbClr val="C00000"/>
                </a:solidFill>
                <a:latin typeface="黑体" panose="02010609060101010101" pitchFamily="49" charset="-122"/>
                <a:ea typeface="黑体" panose="02010609060101010101" pitchFamily="49" charset="-122"/>
              </a:rPr>
              <a:t>年</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干细胞临床研究管理办法（试行）</a:t>
            </a:r>
            <a:r>
              <a:rPr lang="en-US" altLang="zh-CN" sz="2135" dirty="0">
                <a:solidFill>
                  <a:srgbClr val="C00000"/>
                </a:solidFill>
                <a:latin typeface="黑体" panose="02010609060101010101" pitchFamily="49" charset="-122"/>
                <a:ea typeface="黑体" panose="02010609060101010101" pitchFamily="49" charset="-122"/>
              </a:rPr>
              <a:t>》</a:t>
            </a:r>
            <a:endParaRPr lang="en-US" altLang="zh-CN" sz="2135" dirty="0">
              <a:solidFill>
                <a:srgbClr val="C00000"/>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2"/>
          <a:stretch>
            <a:fillRect/>
          </a:stretch>
        </p:blipFill>
        <p:spPr>
          <a:xfrm>
            <a:off x="311464" y="1614689"/>
            <a:ext cx="10210800" cy="2905125"/>
          </a:xfrm>
          <a:prstGeom prst="rect">
            <a:avLst/>
          </a:prstGeom>
        </p:spPr>
      </p:pic>
      <p:pic>
        <p:nvPicPr>
          <p:cNvPr id="9" name="图片 8"/>
          <p:cNvPicPr>
            <a:picLocks noChangeAspect="1"/>
          </p:cNvPicPr>
          <p:nvPr/>
        </p:nvPicPr>
        <p:blipFill>
          <a:blip r:embed="rId3"/>
          <a:stretch>
            <a:fillRect/>
          </a:stretch>
        </p:blipFill>
        <p:spPr>
          <a:xfrm>
            <a:off x="4049763" y="3184312"/>
            <a:ext cx="7956707" cy="3505200"/>
          </a:xfrm>
          <a:prstGeom prst="rect">
            <a:avLst/>
          </a:prstGeom>
        </p:spPr>
      </p:pic>
      <p:sp>
        <p:nvSpPr>
          <p:cNvPr id="12" name="文本框 11"/>
          <p:cNvSpPr txBox="1"/>
          <p:nvPr/>
        </p:nvSpPr>
        <p:spPr>
          <a:xfrm>
            <a:off x="675823" y="4634956"/>
            <a:ext cx="3373940" cy="1754326"/>
          </a:xfrm>
          <a:prstGeom prst="rect">
            <a:avLst/>
          </a:prstGeom>
          <a:noFill/>
        </p:spPr>
        <p:txBody>
          <a:bodyPr wrap="square">
            <a:spAutoFit/>
          </a:bodyPr>
          <a:lstStyle/>
          <a:p>
            <a:r>
              <a:rPr lang="en-US" altLang="zh-CN" sz="1800" dirty="0">
                <a:solidFill>
                  <a:srgbClr val="C00000"/>
                </a:solidFill>
                <a:latin typeface="黑体" panose="02010609060101010101" pitchFamily="49" charset="-122"/>
                <a:ea typeface="黑体" panose="02010609060101010101" pitchFamily="49" charset="-122"/>
              </a:rPr>
              <a:t>PS:</a:t>
            </a:r>
            <a:r>
              <a:rPr lang="zh-CN" altLang="en-US" sz="1800" dirty="0">
                <a:solidFill>
                  <a:srgbClr val="C00000"/>
                </a:solidFill>
                <a:latin typeface="黑体" panose="02010609060101010101" pitchFamily="49" charset="-122"/>
                <a:ea typeface="黑体" panose="02010609060101010101" pitchFamily="49" charset="-122"/>
              </a:rPr>
              <a:t>干</a:t>
            </a:r>
            <a:r>
              <a:rPr lang="en-US" altLang="zh-CN" sz="1800" dirty="0">
                <a:solidFill>
                  <a:srgbClr val="C00000"/>
                </a:solidFill>
                <a:latin typeface="黑体" panose="02010609060101010101" pitchFamily="49" charset="-122"/>
                <a:ea typeface="黑体" panose="02010609060101010101" pitchFamily="49" charset="-122"/>
              </a:rPr>
              <a:t>/</a:t>
            </a:r>
            <a:r>
              <a:rPr lang="zh-CN" altLang="en-US" sz="1800" dirty="0">
                <a:solidFill>
                  <a:srgbClr val="C00000"/>
                </a:solidFill>
                <a:latin typeface="黑体" panose="02010609060101010101" pitchFamily="49" charset="-122"/>
                <a:ea typeface="黑体" panose="02010609060101010101" pitchFamily="49" charset="-122"/>
              </a:rPr>
              <a:t>体细胞临床研究备案</a:t>
            </a:r>
            <a:r>
              <a:rPr lang="zh-CN" altLang="en-US" dirty="0">
                <a:solidFill>
                  <a:srgbClr val="C00000"/>
                </a:solidFill>
                <a:latin typeface="黑体" panose="02010609060101010101" pitchFamily="49" charset="-122"/>
                <a:ea typeface="黑体" panose="02010609060101010101" pitchFamily="49" charset="-122"/>
              </a:rPr>
              <a:t>必须和机构备案同时提交</a:t>
            </a:r>
            <a:r>
              <a:rPr lang="en-US" altLang="zh-CN" dirty="0">
                <a:solidFill>
                  <a:srgbClr val="C00000"/>
                </a:solidFill>
                <a:latin typeface="黑体" panose="02010609060101010101" pitchFamily="49" charset="-122"/>
                <a:ea typeface="黑体" panose="02010609060101010101" pitchFamily="49" charset="-122"/>
              </a:rPr>
              <a:t>.</a:t>
            </a:r>
            <a:endParaRPr lang="en-US" altLang="zh-CN" dirty="0">
              <a:solidFill>
                <a:srgbClr val="C00000"/>
              </a:solidFill>
              <a:latin typeface="黑体" panose="02010609060101010101" pitchFamily="49" charset="-122"/>
              <a:ea typeface="黑体" panose="02010609060101010101" pitchFamily="49" charset="-122"/>
            </a:endParaRPr>
          </a:p>
          <a:p>
            <a:endParaRPr lang="en-US" altLang="zh-CN" dirty="0">
              <a:solidFill>
                <a:srgbClr val="C00000"/>
              </a:solidFill>
              <a:latin typeface="黑体" panose="02010609060101010101" pitchFamily="49" charset="-122"/>
              <a:ea typeface="黑体" panose="02010609060101010101" pitchFamily="49" charset="-122"/>
            </a:endParaRPr>
          </a:p>
          <a:p>
            <a:r>
              <a:rPr lang="zh-CN" altLang="en-US" dirty="0">
                <a:solidFill>
                  <a:srgbClr val="C00000"/>
                </a:solidFill>
                <a:latin typeface="黑体" panose="02010609060101010101" pitchFamily="49" charset="-122"/>
                <a:ea typeface="黑体" panose="02010609060101010101" pitchFamily="49" charset="-122"/>
              </a:rPr>
              <a:t>机构学术委员会必选</a:t>
            </a:r>
            <a:endParaRPr lang="en-US" altLang="zh-CN" dirty="0">
              <a:solidFill>
                <a:srgbClr val="C00000"/>
              </a:solidFill>
              <a:latin typeface="黑体" panose="02010609060101010101" pitchFamily="49" charset="-122"/>
              <a:ea typeface="黑体" panose="02010609060101010101" pitchFamily="49" charset="-122"/>
            </a:endParaRPr>
          </a:p>
          <a:p>
            <a:endParaRPr lang="en-US" altLang="zh-CN" dirty="0">
              <a:solidFill>
                <a:srgbClr val="C00000"/>
              </a:solidFill>
              <a:latin typeface="黑体" panose="02010609060101010101" pitchFamily="49" charset="-122"/>
              <a:ea typeface="黑体" panose="02010609060101010101" pitchFamily="49" charset="-122"/>
            </a:endParaRPr>
          </a:p>
          <a:p>
            <a:r>
              <a:rPr lang="zh-CN" altLang="en-US" dirty="0">
                <a:solidFill>
                  <a:srgbClr val="C00000"/>
                </a:solidFill>
                <a:latin typeface="黑体" panose="02010609060101010101" pitchFamily="49" charset="-122"/>
                <a:ea typeface="黑体" panose="02010609060101010101" pitchFamily="49" charset="-122"/>
              </a:rPr>
              <a:t>先学术</a:t>
            </a:r>
            <a:r>
              <a:rPr lang="en-US" altLang="zh-CN" dirty="0">
                <a:solidFill>
                  <a:srgbClr val="C00000"/>
                </a:solidFill>
                <a:latin typeface="黑体" panose="02010609060101010101" pitchFamily="49" charset="-122"/>
                <a:ea typeface="黑体" panose="02010609060101010101" pitchFamily="49" charset="-122"/>
              </a:rPr>
              <a:t>---</a:t>
            </a:r>
            <a:r>
              <a:rPr lang="zh-CN" altLang="en-US" dirty="0">
                <a:solidFill>
                  <a:srgbClr val="C00000"/>
                </a:solidFill>
                <a:latin typeface="黑体" panose="02010609060101010101" pitchFamily="49" charset="-122"/>
                <a:ea typeface="黑体" panose="02010609060101010101" pitchFamily="49" charset="-122"/>
              </a:rPr>
              <a:t>伦理</a:t>
            </a:r>
            <a:endParaRPr lang="en-US" altLang="zh-CN"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26548" y="46946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科学性审核</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14"/>
          <p:cNvSpPr txBox="1">
            <a:spLocks noChangeArrowheads="1"/>
          </p:cNvSpPr>
          <p:nvPr/>
        </p:nvSpPr>
        <p:spPr bwMode="auto">
          <a:xfrm>
            <a:off x="1071799" y="1129888"/>
            <a:ext cx="9258063"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C00000"/>
                </a:solidFill>
                <a:latin typeface="黑体" panose="02010609060101010101" pitchFamily="49" charset="-122"/>
                <a:ea typeface="黑体" panose="02010609060101010101" pitchFamily="49" charset="-122"/>
              </a:rPr>
              <a:t>专家管理：可查询系统内全部专家，</a:t>
            </a:r>
            <a:r>
              <a:rPr lang="zh-CN" altLang="en-US" sz="1865" dirty="0">
                <a:latin typeface="黑体" panose="02010609060101010101" pitchFamily="49" charset="-122"/>
                <a:ea typeface="黑体" panose="02010609060101010101" pitchFamily="49" charset="-122"/>
              </a:rPr>
              <a:t>并发出入库邀请。</a:t>
            </a:r>
            <a:endParaRPr lang="en-US" altLang="zh-CN" sz="1865" dirty="0">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en-US" altLang="zh-CN" sz="1865" dirty="0">
                <a:solidFill>
                  <a:srgbClr val="C00000"/>
                </a:solidFill>
                <a:latin typeface="黑体" panose="02010609060101010101" pitchFamily="49" charset="-122"/>
                <a:ea typeface="黑体" panose="02010609060101010101" pitchFamily="49" charset="-122"/>
              </a:rPr>
              <a:t>          </a:t>
            </a:r>
            <a:r>
              <a:rPr lang="zh-CN" altLang="en-US" sz="1865" dirty="0">
                <a:latin typeface="黑体" panose="02010609060101010101" pitchFamily="49" charset="-122"/>
                <a:ea typeface="黑体" panose="02010609060101010101" pitchFamily="49" charset="-122"/>
              </a:rPr>
              <a:t>专家同意后，可作为今后项目的</a:t>
            </a:r>
            <a:r>
              <a:rPr lang="zh-CN" altLang="en-US" sz="1865" dirty="0">
                <a:solidFill>
                  <a:srgbClr val="C00000"/>
                </a:solidFill>
                <a:latin typeface="黑体" panose="02010609060101010101" pitchFamily="49" charset="-122"/>
                <a:ea typeface="黑体" panose="02010609060101010101" pitchFamily="49" charset="-122"/>
              </a:rPr>
              <a:t>线上评议专家。</a:t>
            </a:r>
            <a:endParaRPr lang="en-US" altLang="zh-CN" sz="1865" dirty="0">
              <a:solidFill>
                <a:srgbClr val="C0000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stretch>
            <a:fillRect/>
          </a:stretch>
        </p:blipFill>
        <p:spPr>
          <a:xfrm>
            <a:off x="47625" y="1796865"/>
            <a:ext cx="12096750" cy="3324225"/>
          </a:xfrm>
          <a:prstGeom prst="rect">
            <a:avLst/>
          </a:prstGeom>
        </p:spPr>
      </p:pic>
      <p:pic>
        <p:nvPicPr>
          <p:cNvPr id="9" name="图片 8"/>
          <p:cNvPicPr>
            <a:picLocks noChangeAspect="1"/>
          </p:cNvPicPr>
          <p:nvPr/>
        </p:nvPicPr>
        <p:blipFill>
          <a:blip r:embed="rId3"/>
          <a:stretch>
            <a:fillRect/>
          </a:stretch>
        </p:blipFill>
        <p:spPr>
          <a:xfrm>
            <a:off x="1661485" y="3227003"/>
            <a:ext cx="10267950" cy="3429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14"/>
          <p:cNvSpPr txBox="1">
            <a:spLocks noChangeArrowheads="1"/>
          </p:cNvSpPr>
          <p:nvPr/>
        </p:nvSpPr>
        <p:spPr bwMode="auto">
          <a:xfrm>
            <a:off x="939278" y="1308051"/>
            <a:ext cx="9258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项目审核：形式审查</a:t>
            </a:r>
            <a:r>
              <a:rPr lang="en-US" altLang="zh-CN" sz="2400" dirty="0">
                <a:solidFill>
                  <a:srgbClr val="C00000"/>
                </a:solidFill>
                <a:latin typeface="黑体" panose="02010609060101010101" pitchFamily="49" charset="-122"/>
                <a:ea typeface="黑体" panose="02010609060101010101" pitchFamily="49" charset="-122"/>
              </a:rPr>
              <a:t>---</a:t>
            </a:r>
            <a:r>
              <a:rPr lang="zh-CN" altLang="en-US" sz="2400" dirty="0">
                <a:solidFill>
                  <a:srgbClr val="C00000"/>
                </a:solidFill>
                <a:latin typeface="黑体" panose="02010609060101010101" pitchFamily="49" charset="-122"/>
                <a:ea typeface="黑体" panose="02010609060101010101" pitchFamily="49" charset="-122"/>
              </a:rPr>
              <a:t>分配专家</a:t>
            </a:r>
            <a:endParaRPr lang="en-US" altLang="zh-CN" sz="2400"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0" y="1961972"/>
            <a:ext cx="12192000" cy="2934056"/>
          </a:xfrm>
          <a:prstGeom prst="rect">
            <a:avLst/>
          </a:prstGeom>
        </p:spPr>
      </p:pic>
      <p:pic>
        <p:nvPicPr>
          <p:cNvPr id="10" name="图片 9"/>
          <p:cNvPicPr>
            <a:picLocks noChangeAspect="1"/>
          </p:cNvPicPr>
          <p:nvPr/>
        </p:nvPicPr>
        <p:blipFill>
          <a:blip r:embed="rId3"/>
          <a:stretch>
            <a:fillRect/>
          </a:stretch>
        </p:blipFill>
        <p:spPr>
          <a:xfrm>
            <a:off x="3657600" y="3580149"/>
            <a:ext cx="3339551" cy="3137845"/>
          </a:xfrm>
          <a:prstGeom prst="rect">
            <a:avLst/>
          </a:prstGeom>
        </p:spPr>
      </p:pic>
      <p:sp>
        <p:nvSpPr>
          <p:cNvPr id="11" name="文本框 14"/>
          <p:cNvSpPr txBox="1">
            <a:spLocks noChangeArrowheads="1"/>
          </p:cNvSpPr>
          <p:nvPr/>
        </p:nvSpPr>
        <p:spPr bwMode="auto">
          <a:xfrm>
            <a:off x="7156178" y="5088284"/>
            <a:ext cx="37636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可选择线上分配专家评议，或线下组织</a:t>
            </a:r>
            <a:endParaRPr lang="en-US" altLang="zh-CN" sz="2400"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519770" y="1587910"/>
            <a:ext cx="7398943" cy="3975376"/>
          </a:xfrm>
          <a:prstGeom prst="rect">
            <a:avLst/>
          </a:prstGeom>
        </p:spPr>
      </p:pic>
      <p:sp>
        <p:nvSpPr>
          <p:cNvPr id="4" name="文本框 14"/>
          <p:cNvSpPr txBox="1">
            <a:spLocks noChangeArrowheads="1"/>
          </p:cNvSpPr>
          <p:nvPr/>
        </p:nvSpPr>
        <p:spPr bwMode="auto">
          <a:xfrm>
            <a:off x="952531" y="756913"/>
            <a:ext cx="9258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线上分配专家（科学性审查秘书）</a:t>
            </a:r>
            <a:endParaRPr lang="en-US" altLang="zh-CN" sz="2400"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en-US" altLang="zh-CN" sz="2400" dirty="0">
                <a:solidFill>
                  <a:srgbClr val="C00000"/>
                </a:solidFill>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可选择已同意入库的专家</a:t>
            </a:r>
            <a:r>
              <a:rPr lang="en-US" altLang="zh-CN" sz="2400" dirty="0">
                <a:solidFill>
                  <a:srgbClr val="C00000"/>
                </a:solidFill>
                <a:latin typeface="黑体" panose="02010609060101010101" pitchFamily="49" charset="-122"/>
                <a:ea typeface="黑体" panose="02010609060101010101" pitchFamily="49" charset="-122"/>
              </a:rPr>
              <a:t>----</a:t>
            </a:r>
            <a:r>
              <a:rPr lang="zh-CN" altLang="en-US" sz="2400" dirty="0">
                <a:solidFill>
                  <a:srgbClr val="C00000"/>
                </a:solidFill>
                <a:latin typeface="黑体" panose="02010609060101010101" pitchFamily="49" charset="-122"/>
                <a:ea typeface="黑体" panose="02010609060101010101" pitchFamily="49" charset="-122"/>
              </a:rPr>
              <a:t>提交</a:t>
            </a:r>
            <a:endParaRPr lang="en-US" altLang="zh-CN" sz="2400" dirty="0">
              <a:solidFill>
                <a:srgbClr val="C00000"/>
              </a:solidFill>
              <a:latin typeface="黑体" panose="02010609060101010101" pitchFamily="49" charset="-122"/>
              <a:ea typeface="黑体" panose="02010609060101010101" pitchFamily="49" charset="-122"/>
            </a:endParaRPr>
          </a:p>
        </p:txBody>
      </p:sp>
      <p:sp>
        <p:nvSpPr>
          <p:cNvPr id="6" name="文本框 5"/>
          <p:cNvSpPr txBox="1"/>
          <p:nvPr/>
        </p:nvSpPr>
        <p:spPr>
          <a:xfrm>
            <a:off x="1943558" y="5731755"/>
            <a:ext cx="2619701" cy="369332"/>
          </a:xfrm>
          <a:prstGeom prst="rect">
            <a:avLst/>
          </a:prstGeom>
          <a:noFill/>
        </p:spPr>
        <p:txBody>
          <a:bodyPr wrap="square">
            <a:spAutoFit/>
          </a:bodyPr>
          <a:lstStyle/>
          <a:p>
            <a:pPr fontAlgn="base">
              <a:lnSpc>
                <a:spcPct val="100000"/>
              </a:lnSpc>
              <a:spcBef>
                <a:spcPct val="0"/>
              </a:spcBef>
              <a:spcAft>
                <a:spcPct val="0"/>
              </a:spcAft>
              <a:buNone/>
            </a:pPr>
            <a:r>
              <a:rPr lang="zh-CN" altLang="en-US" sz="1800" dirty="0">
                <a:latin typeface="黑体" panose="02010609060101010101" pitchFamily="49" charset="-122"/>
                <a:ea typeface="黑体" panose="02010609060101010101" pitchFamily="49" charset="-122"/>
              </a:rPr>
              <a:t>线下</a:t>
            </a:r>
            <a:r>
              <a:rPr lang="zh-CN" altLang="en-US" dirty="0">
                <a:latin typeface="黑体" panose="02010609060101010101" pitchFamily="49" charset="-122"/>
                <a:ea typeface="黑体" panose="02010609060101010101" pitchFamily="49" charset="-122"/>
              </a:rPr>
              <a:t>评议此处可略</a:t>
            </a:r>
            <a:endParaRPr lang="en-US" altLang="zh-CN" sz="1800" dirty="0">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a:spLocks noChangeArrowheads="1"/>
          </p:cNvSpPr>
          <p:nvPr/>
        </p:nvSpPr>
        <p:spPr bwMode="auto">
          <a:xfrm>
            <a:off x="1177817" y="724862"/>
            <a:ext cx="9258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线上评议（科学性审查专家）</a:t>
            </a:r>
            <a:endParaRPr lang="en-US" altLang="zh-CN" sz="2400" dirty="0">
              <a:solidFill>
                <a:srgbClr val="C00000"/>
              </a:solidFill>
              <a:latin typeface="黑体" panose="02010609060101010101" pitchFamily="49" charset="-122"/>
              <a:ea typeface="黑体" panose="02010609060101010101" pitchFamily="49" charset="-122"/>
            </a:endParaRPr>
          </a:p>
        </p:txBody>
      </p:sp>
      <p:sp>
        <p:nvSpPr>
          <p:cNvPr id="6" name="文本框 5"/>
          <p:cNvSpPr txBox="1"/>
          <p:nvPr/>
        </p:nvSpPr>
        <p:spPr>
          <a:xfrm>
            <a:off x="1177817" y="5948472"/>
            <a:ext cx="2619701" cy="369332"/>
          </a:xfrm>
          <a:prstGeom prst="rect">
            <a:avLst/>
          </a:prstGeom>
          <a:noFill/>
        </p:spPr>
        <p:txBody>
          <a:bodyPr wrap="square">
            <a:spAutoFit/>
          </a:bodyPr>
          <a:lstStyle/>
          <a:p>
            <a:pPr fontAlgn="base">
              <a:lnSpc>
                <a:spcPct val="100000"/>
              </a:lnSpc>
              <a:spcBef>
                <a:spcPct val="0"/>
              </a:spcBef>
              <a:spcAft>
                <a:spcPct val="0"/>
              </a:spcAft>
              <a:buNone/>
            </a:pPr>
            <a:r>
              <a:rPr lang="zh-CN" altLang="en-US" sz="1800" dirty="0">
                <a:latin typeface="黑体" panose="02010609060101010101" pitchFamily="49" charset="-122"/>
                <a:ea typeface="黑体" panose="02010609060101010101" pitchFamily="49" charset="-122"/>
              </a:rPr>
              <a:t>线下</a:t>
            </a:r>
            <a:r>
              <a:rPr lang="zh-CN" altLang="en-US" dirty="0">
                <a:latin typeface="黑体" panose="02010609060101010101" pitchFamily="49" charset="-122"/>
                <a:ea typeface="黑体" panose="02010609060101010101" pitchFamily="49" charset="-122"/>
              </a:rPr>
              <a:t>评议此处可略</a:t>
            </a:r>
            <a:endParaRPr lang="en-US" altLang="zh-CN" sz="180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742950" y="1186527"/>
            <a:ext cx="10706100" cy="3343275"/>
          </a:xfrm>
          <a:prstGeom prst="rect">
            <a:avLst/>
          </a:prstGeom>
          <a:ln>
            <a:solidFill>
              <a:srgbClr val="C00000"/>
            </a:solidFill>
          </a:ln>
        </p:spPr>
      </p:pic>
      <p:pic>
        <p:nvPicPr>
          <p:cNvPr id="8" name="图片 7"/>
          <p:cNvPicPr>
            <a:picLocks noChangeAspect="1"/>
          </p:cNvPicPr>
          <p:nvPr/>
        </p:nvPicPr>
        <p:blipFill>
          <a:blip r:embed="rId2"/>
          <a:stretch>
            <a:fillRect/>
          </a:stretch>
        </p:blipFill>
        <p:spPr>
          <a:xfrm>
            <a:off x="3239993" y="3988311"/>
            <a:ext cx="7050113" cy="2501653"/>
          </a:xfrm>
          <a:prstGeom prst="rect">
            <a:avLst/>
          </a:prstGeom>
          <a:ln>
            <a:solidFill>
              <a:srgbClr val="C00000"/>
            </a:solidFill>
          </a:ln>
        </p:spPr>
      </p:pic>
      <p:pic>
        <p:nvPicPr>
          <p:cNvPr id="9" name="图片 8"/>
          <p:cNvPicPr>
            <a:picLocks noChangeAspect="1"/>
          </p:cNvPicPr>
          <p:nvPr/>
        </p:nvPicPr>
        <p:blipFill>
          <a:blip r:embed="rId3"/>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14"/>
          <p:cNvSpPr txBox="1">
            <a:spLocks noChangeArrowheads="1"/>
          </p:cNvSpPr>
          <p:nvPr/>
        </p:nvSpPr>
        <p:spPr bwMode="auto">
          <a:xfrm>
            <a:off x="873016" y="936456"/>
            <a:ext cx="9258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实质审查（科学性审查秘书）</a:t>
            </a:r>
            <a:endParaRPr lang="en-US" altLang="zh-CN" sz="2400" dirty="0">
              <a:solidFill>
                <a:srgbClr val="C00000"/>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647907" y="1398121"/>
            <a:ext cx="10525125" cy="2571750"/>
          </a:xfrm>
          <a:prstGeom prst="rect">
            <a:avLst/>
          </a:prstGeom>
          <a:ln>
            <a:solidFill>
              <a:srgbClr val="C00000"/>
            </a:solidFill>
          </a:ln>
        </p:spPr>
      </p:pic>
      <p:pic>
        <p:nvPicPr>
          <p:cNvPr id="14" name="图片 13"/>
          <p:cNvPicPr>
            <a:picLocks noChangeAspect="1"/>
          </p:cNvPicPr>
          <p:nvPr/>
        </p:nvPicPr>
        <p:blipFill>
          <a:blip r:embed="rId3"/>
          <a:stretch>
            <a:fillRect/>
          </a:stretch>
        </p:blipFill>
        <p:spPr>
          <a:xfrm>
            <a:off x="493643" y="4100877"/>
            <a:ext cx="6743493" cy="2342905"/>
          </a:xfrm>
          <a:prstGeom prst="rect">
            <a:avLst/>
          </a:prstGeom>
          <a:ln>
            <a:solidFill>
              <a:srgbClr val="C00000"/>
            </a:solidFill>
          </a:ln>
        </p:spPr>
      </p:pic>
      <p:pic>
        <p:nvPicPr>
          <p:cNvPr id="12" name="图片 11"/>
          <p:cNvPicPr>
            <a:picLocks noChangeAspect="1"/>
          </p:cNvPicPr>
          <p:nvPr/>
        </p:nvPicPr>
        <p:blipFill>
          <a:blip r:embed="rId4"/>
          <a:stretch>
            <a:fillRect/>
          </a:stretch>
        </p:blipFill>
        <p:spPr>
          <a:xfrm>
            <a:off x="6755917" y="3792547"/>
            <a:ext cx="4788176" cy="2959563"/>
          </a:xfrm>
          <a:prstGeom prst="rect">
            <a:avLst/>
          </a:prstGeom>
          <a:ln>
            <a:solidFill>
              <a:srgbClr val="C0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9800" y="472267"/>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伦理审查（学术审查操作相同）</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14"/>
          <p:cNvSpPr txBox="1">
            <a:spLocks noChangeArrowheads="1"/>
          </p:cNvSpPr>
          <p:nvPr/>
        </p:nvSpPr>
        <p:spPr bwMode="auto">
          <a:xfrm>
            <a:off x="1363520" y="5660837"/>
            <a:ext cx="9258063"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endParaRPr lang="en-US" altLang="zh-CN" sz="1865" dirty="0">
              <a:solidFill>
                <a:srgbClr val="C00000"/>
              </a:solidFill>
              <a:latin typeface="黑体" panose="02010609060101010101" pitchFamily="49" charset="-122"/>
              <a:ea typeface="黑体" panose="02010609060101010101" pitchFamily="49" charset="-122"/>
            </a:endParaRPr>
          </a:p>
          <a:p>
            <a:pPr marL="457200" indent="-457200" fontAlgn="base">
              <a:lnSpc>
                <a:spcPct val="100000"/>
              </a:lnSpc>
              <a:spcBef>
                <a:spcPct val="0"/>
              </a:spcBef>
              <a:spcAft>
                <a:spcPct val="0"/>
              </a:spcAft>
              <a:buAutoNum type="arabicPeriod"/>
            </a:pPr>
            <a:r>
              <a:rPr lang="zh-CN" altLang="en-US" sz="1865" dirty="0">
                <a:solidFill>
                  <a:srgbClr val="C00000"/>
                </a:solidFill>
                <a:latin typeface="黑体" panose="02010609060101010101" pitchFamily="49" charset="-122"/>
                <a:ea typeface="黑体" panose="02010609060101010101" pitchFamily="49" charset="-122"/>
              </a:rPr>
              <a:t>形式审查：</a:t>
            </a:r>
            <a:r>
              <a:rPr lang="zh-CN" altLang="en-US" sz="1865" dirty="0">
                <a:solidFill>
                  <a:srgbClr val="17375E"/>
                </a:solidFill>
                <a:latin typeface="黑体" panose="02010609060101010101" pitchFamily="49" charset="-122"/>
                <a:ea typeface="黑体" panose="02010609060101010101" pitchFamily="49" charset="-122"/>
              </a:rPr>
              <a:t>伦理秘书审查项目信息的完整性、准确性；分配至委员评审（可线下）</a:t>
            </a:r>
            <a:endParaRPr lang="en-US" altLang="zh-CN" sz="1865" dirty="0">
              <a:solidFill>
                <a:srgbClr val="17375E"/>
              </a:solidFill>
              <a:latin typeface="黑体" panose="02010609060101010101" pitchFamily="49" charset="-122"/>
              <a:ea typeface="黑体" panose="02010609060101010101" pitchFamily="49" charset="-122"/>
            </a:endParaRPr>
          </a:p>
          <a:p>
            <a:pPr marL="457200" indent="-457200" fontAlgn="base">
              <a:lnSpc>
                <a:spcPct val="100000"/>
              </a:lnSpc>
              <a:spcBef>
                <a:spcPct val="0"/>
              </a:spcBef>
              <a:spcAft>
                <a:spcPct val="0"/>
              </a:spcAft>
              <a:buFontTx/>
              <a:buAutoNum type="arabicPeriod"/>
            </a:pPr>
            <a:r>
              <a:rPr lang="zh-CN" altLang="en-US" sz="1865" dirty="0">
                <a:solidFill>
                  <a:srgbClr val="C00000"/>
                </a:solidFill>
                <a:latin typeface="黑体" panose="02010609060101010101" pitchFamily="49" charset="-122"/>
                <a:ea typeface="黑体" panose="02010609060101010101" pitchFamily="49" charset="-122"/>
              </a:rPr>
              <a:t>实质审查：</a:t>
            </a:r>
            <a:r>
              <a:rPr lang="zh-CN" altLang="en-US" sz="1865" dirty="0">
                <a:solidFill>
                  <a:srgbClr val="17375E"/>
                </a:solidFill>
                <a:latin typeface="黑体" panose="02010609060101010101" pitchFamily="49" charset="-122"/>
                <a:ea typeface="黑体" panose="02010609060101010101" pitchFamily="49" charset="-122"/>
              </a:rPr>
              <a:t>秘书进行伦理实质审查，</a:t>
            </a:r>
            <a:r>
              <a:rPr lang="zh-CN" altLang="en-US" sz="1865" dirty="0">
                <a:solidFill>
                  <a:srgbClr val="C00000"/>
                </a:solidFill>
                <a:latin typeface="黑体" panose="02010609060101010101" pitchFamily="49" charset="-122"/>
                <a:ea typeface="黑体" panose="02010609060101010101" pitchFamily="49" charset="-122"/>
              </a:rPr>
              <a:t>上传伦理批件</a:t>
            </a:r>
            <a:endParaRPr lang="en-US" altLang="zh-CN" sz="1865"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0" y="1058790"/>
            <a:ext cx="12192000" cy="2539937"/>
          </a:xfrm>
          <a:prstGeom prst="rect">
            <a:avLst/>
          </a:prstGeom>
          <a:ln>
            <a:solidFill>
              <a:srgbClr val="C00000"/>
            </a:solidFill>
          </a:ln>
        </p:spPr>
      </p:pic>
      <p:pic>
        <p:nvPicPr>
          <p:cNvPr id="9" name="图片 8"/>
          <p:cNvPicPr>
            <a:picLocks noChangeAspect="1"/>
          </p:cNvPicPr>
          <p:nvPr/>
        </p:nvPicPr>
        <p:blipFill>
          <a:blip r:embed="rId3"/>
          <a:stretch>
            <a:fillRect/>
          </a:stretch>
        </p:blipFill>
        <p:spPr>
          <a:xfrm>
            <a:off x="690562" y="3453618"/>
            <a:ext cx="10810875" cy="2466975"/>
          </a:xfrm>
          <a:prstGeom prst="rect">
            <a:avLst/>
          </a:prstGeom>
          <a:ln>
            <a:solidFill>
              <a:srgbClr val="C00000"/>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5418" y="1668684"/>
            <a:ext cx="5318817" cy="3889755"/>
          </a:xfrm>
          <a:prstGeom prst="rect">
            <a:avLst/>
          </a:prstGeom>
          <a:ln>
            <a:solidFill>
              <a:srgbClr val="C00000"/>
            </a:solidFill>
          </a:ln>
        </p:spPr>
      </p:pic>
      <p:pic>
        <p:nvPicPr>
          <p:cNvPr id="7" name="图片 6"/>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文本框 14"/>
          <p:cNvSpPr txBox="1"/>
          <p:nvPr/>
        </p:nvSpPr>
        <p:spPr>
          <a:xfrm>
            <a:off x="2142728" y="5765147"/>
            <a:ext cx="2184195" cy="584775"/>
          </a:xfrm>
          <a:prstGeom prst="rect">
            <a:avLst/>
          </a:prstGeom>
          <a:noFill/>
        </p:spPr>
        <p:txBody>
          <a:bodyPr wrap="square">
            <a:spAutoFit/>
          </a:bodyPr>
          <a:lstStyle/>
          <a:p>
            <a:r>
              <a:rPr lang="zh-CN" altLang="en-US" sz="3200" dirty="0">
                <a:solidFill>
                  <a:srgbClr val="FF0000"/>
                </a:solidFill>
                <a:latin typeface="黑体" panose="02010609060101010101" pitchFamily="49" charset="-122"/>
                <a:ea typeface="黑体" panose="02010609060101010101" pitchFamily="49" charset="-122"/>
              </a:rPr>
              <a:t>形式审查</a:t>
            </a:r>
            <a:endParaRPr lang="zh-CN" altLang="en-US" sz="2665" dirty="0">
              <a:solidFill>
                <a:srgbClr val="FF0000"/>
              </a:solidFill>
            </a:endParaRPr>
          </a:p>
        </p:txBody>
      </p:sp>
      <p:sp>
        <p:nvSpPr>
          <p:cNvPr id="19" name="文本框 18"/>
          <p:cNvSpPr txBox="1"/>
          <p:nvPr/>
        </p:nvSpPr>
        <p:spPr>
          <a:xfrm>
            <a:off x="1285836" y="1082320"/>
            <a:ext cx="9620327" cy="400110"/>
          </a:xfrm>
          <a:prstGeom prst="rect">
            <a:avLst/>
          </a:prstGeom>
          <a:noFill/>
        </p:spPr>
        <p:txBody>
          <a:bodyPr wrap="square">
            <a:spAutoFit/>
          </a:bodyPr>
          <a:lstStyle/>
          <a:p>
            <a:r>
              <a:rPr lang="zh-CN" altLang="en-US" sz="2000" dirty="0">
                <a:solidFill>
                  <a:srgbClr val="C00000"/>
                </a:solidFill>
                <a:latin typeface="黑体" panose="02010609060101010101" pitchFamily="49" charset="-122"/>
                <a:ea typeface="黑体" panose="02010609060101010101" pitchFamily="49" charset="-122"/>
              </a:rPr>
              <a:t>形式审查</a:t>
            </a:r>
            <a:r>
              <a:rPr lang="en-US" altLang="zh-CN" sz="2000" dirty="0">
                <a:solidFill>
                  <a:srgbClr val="C00000"/>
                </a:solidFill>
                <a:latin typeface="黑体" panose="02010609060101010101" pitchFamily="49" charset="-122"/>
                <a:ea typeface="黑体" panose="02010609060101010101" pitchFamily="49" charset="-122"/>
              </a:rPr>
              <a:t>---</a:t>
            </a:r>
            <a:r>
              <a:rPr lang="zh-CN" altLang="en-US" sz="2000" dirty="0">
                <a:solidFill>
                  <a:srgbClr val="C00000"/>
                </a:solidFill>
                <a:latin typeface="黑体" panose="02010609060101010101" pitchFamily="49" charset="-122"/>
                <a:ea typeface="黑体" panose="02010609060101010101" pitchFamily="49" charset="-122"/>
              </a:rPr>
              <a:t>分配专家</a:t>
            </a:r>
            <a:r>
              <a:rPr lang="en-US" altLang="zh-CN" sz="2000" dirty="0">
                <a:solidFill>
                  <a:srgbClr val="C00000"/>
                </a:solidFill>
                <a:latin typeface="黑体" panose="02010609060101010101" pitchFamily="49" charset="-122"/>
                <a:ea typeface="黑体" panose="02010609060101010101" pitchFamily="49" charset="-122"/>
              </a:rPr>
              <a:t>---</a:t>
            </a:r>
            <a:r>
              <a:rPr lang="zh-CN" altLang="en-US" sz="2000" dirty="0">
                <a:solidFill>
                  <a:schemeClr val="bg1">
                    <a:lumMod val="50000"/>
                  </a:schemeClr>
                </a:solidFill>
                <a:latin typeface="黑体" panose="02010609060101010101" pitchFamily="49" charset="-122"/>
                <a:ea typeface="黑体" panose="02010609060101010101" pitchFamily="49" charset="-122"/>
              </a:rPr>
              <a:t>审核项目（委员，可线下）</a:t>
            </a:r>
            <a:r>
              <a:rPr lang="en-US" altLang="zh-CN" sz="2000" dirty="0">
                <a:solidFill>
                  <a:srgbClr val="C00000"/>
                </a:solidFill>
                <a:latin typeface="黑体" panose="02010609060101010101" pitchFamily="49" charset="-122"/>
                <a:ea typeface="黑体" panose="02010609060101010101" pitchFamily="49" charset="-122"/>
              </a:rPr>
              <a:t>---</a:t>
            </a:r>
            <a:r>
              <a:rPr lang="zh-CN" altLang="en-US" sz="2000" dirty="0">
                <a:solidFill>
                  <a:srgbClr val="C00000"/>
                </a:solidFill>
                <a:latin typeface="黑体" panose="02010609060101010101" pitchFamily="49" charset="-122"/>
                <a:ea typeface="黑体" panose="02010609060101010101" pitchFamily="49" charset="-122"/>
              </a:rPr>
              <a:t>实质审查</a:t>
            </a:r>
            <a:r>
              <a:rPr lang="en-US" altLang="zh-CN" sz="2000" dirty="0">
                <a:solidFill>
                  <a:srgbClr val="C00000"/>
                </a:solidFill>
                <a:latin typeface="黑体" panose="02010609060101010101" pitchFamily="49" charset="-122"/>
                <a:ea typeface="黑体" panose="02010609060101010101" pitchFamily="49" charset="-122"/>
              </a:rPr>
              <a:t>---</a:t>
            </a:r>
            <a:r>
              <a:rPr lang="zh-CN" altLang="en-US" sz="2000" dirty="0">
                <a:solidFill>
                  <a:srgbClr val="C00000"/>
                </a:solidFill>
                <a:latin typeface="黑体" panose="02010609060101010101" pitchFamily="49" charset="-122"/>
                <a:ea typeface="黑体" panose="02010609060101010101" pitchFamily="49" charset="-122"/>
              </a:rPr>
              <a:t>提交到机构账号</a:t>
            </a:r>
            <a:endParaRPr lang="zh-CN" altLang="en-US" sz="2400" dirty="0"/>
          </a:p>
        </p:txBody>
      </p:sp>
      <p:pic>
        <p:nvPicPr>
          <p:cNvPr id="8" name="图片 7"/>
          <p:cNvPicPr>
            <a:picLocks noChangeAspect="1"/>
          </p:cNvPicPr>
          <p:nvPr/>
        </p:nvPicPr>
        <p:blipFill>
          <a:blip r:embed="rId3"/>
          <a:stretch>
            <a:fillRect/>
          </a:stretch>
        </p:blipFill>
        <p:spPr>
          <a:xfrm>
            <a:off x="6491134" y="1650265"/>
            <a:ext cx="4875561" cy="4141696"/>
          </a:xfrm>
          <a:prstGeom prst="rect">
            <a:avLst/>
          </a:prstGeom>
          <a:ln>
            <a:solidFill>
              <a:srgbClr val="C00000"/>
            </a:solidFill>
          </a:ln>
        </p:spPr>
      </p:pic>
      <p:sp>
        <p:nvSpPr>
          <p:cNvPr id="14" name="文本框 13"/>
          <p:cNvSpPr txBox="1"/>
          <p:nvPr/>
        </p:nvSpPr>
        <p:spPr>
          <a:xfrm>
            <a:off x="8145667" y="5775680"/>
            <a:ext cx="2184195" cy="584775"/>
          </a:xfrm>
          <a:prstGeom prst="rect">
            <a:avLst/>
          </a:prstGeom>
          <a:noFill/>
        </p:spPr>
        <p:txBody>
          <a:bodyPr wrap="square">
            <a:spAutoFit/>
          </a:bodyPr>
          <a:lstStyle/>
          <a:p>
            <a:r>
              <a:rPr lang="zh-CN" altLang="en-US" sz="3200" dirty="0">
                <a:solidFill>
                  <a:srgbClr val="FF0000"/>
                </a:solidFill>
                <a:latin typeface="黑体" panose="02010609060101010101" pitchFamily="49" charset="-122"/>
                <a:ea typeface="黑体" panose="02010609060101010101" pitchFamily="49" charset="-122"/>
              </a:rPr>
              <a:t>实质审查</a:t>
            </a:r>
            <a:endParaRPr lang="zh-CN" altLang="en-US" sz="2665"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72023" y="954219"/>
            <a:ext cx="9005417" cy="923330"/>
          </a:xfrm>
          <a:prstGeom prst="rect">
            <a:avLst/>
          </a:prstGeom>
          <a:noFill/>
        </p:spPr>
        <p:txBody>
          <a:bodyPr wrap="square" rtlCol="0">
            <a:spAutoFit/>
          </a:bodyPr>
          <a:lstStyle/>
          <a:p>
            <a:r>
              <a:rPr lang="en-US" altLang="zh-CN" sz="5400" b="1" dirty="0">
                <a:solidFill>
                  <a:srgbClr val="FF0000"/>
                </a:solidFill>
                <a:effectLst>
                  <a:outerShdw blurRad="38100" dist="38100" dir="2700000" algn="tl">
                    <a:srgbClr val="000000">
                      <a:alpha val="43137"/>
                    </a:srgbClr>
                  </a:outerShdw>
                </a:effectLst>
              </a:rPr>
              <a:t>https://61.49.19.26/login</a:t>
            </a:r>
            <a:endParaRPr lang="zh-CN" altLang="en-US" sz="5400" b="1" dirty="0">
              <a:solidFill>
                <a:srgbClr val="FF0000"/>
              </a:solidFill>
              <a:effectLst>
                <a:outerShdw blurRad="38100" dist="38100" dir="2700000" algn="tl">
                  <a:srgbClr val="000000">
                    <a:alpha val="43137"/>
                  </a:srgbClr>
                </a:outerShdw>
              </a:effectLst>
            </a:endParaRPr>
          </a:p>
        </p:txBody>
      </p:sp>
      <p:pic>
        <p:nvPicPr>
          <p:cNvPr id="6" name="图片 5"/>
          <p:cNvPicPr>
            <a:picLocks noChangeAspect="1"/>
          </p:cNvPicPr>
          <p:nvPr/>
        </p:nvPicPr>
        <p:blipFill rotWithShape="1">
          <a:blip r:embed="rId1"/>
          <a:srcRect t="17069"/>
          <a:stretch>
            <a:fillRect/>
          </a:stretch>
        </p:blipFill>
        <p:spPr>
          <a:xfrm>
            <a:off x="5233864" y="3381995"/>
            <a:ext cx="6702300" cy="2862505"/>
          </a:xfrm>
          <a:prstGeom prst="ellipse">
            <a:avLst/>
          </a:prstGeom>
          <a:ln>
            <a:noFill/>
          </a:ln>
          <a:effectLst>
            <a:softEdge rad="112500"/>
          </a:effectLst>
        </p:spPr>
      </p:pic>
      <p:sp>
        <p:nvSpPr>
          <p:cNvPr id="7" name="文本框 6"/>
          <p:cNvSpPr txBox="1"/>
          <p:nvPr/>
        </p:nvSpPr>
        <p:spPr>
          <a:xfrm>
            <a:off x="1314923" y="2144249"/>
            <a:ext cx="5581177" cy="3102901"/>
          </a:xfrm>
          <a:prstGeom prst="rect">
            <a:avLst/>
          </a:prstGeom>
          <a:noFill/>
        </p:spPr>
        <p:txBody>
          <a:bodyPr wrap="square" rtlCol="0">
            <a:spAutoFit/>
          </a:bodyPr>
          <a:lstStyle/>
          <a:p>
            <a:pPr marL="342900" indent="-342900">
              <a:lnSpc>
                <a:spcPts val="4000"/>
              </a:lnSpc>
              <a:buFont typeface="Wingdings" panose="05000000000000000000" pitchFamily="2" charset="2"/>
              <a:buChar char="p"/>
            </a:pP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账号逐级下发</a:t>
            </a:r>
            <a:endPar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4000"/>
              </a:lnSpc>
            </a:pP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a:t>
            </a: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省</a:t>
            </a: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市</a:t>
            </a: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辖区</a:t>
            </a: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机构</a:t>
            </a:r>
            <a:endPar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4000"/>
              </a:lnSpc>
            </a:pP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机构</a:t>
            </a: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个人（研究者、秘书、委员会委员）</a:t>
            </a:r>
            <a:endPar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lnSpc>
                <a:spcPts val="4000"/>
              </a:lnSpc>
              <a:buFont typeface="Wingdings" panose="05000000000000000000" pitchFamily="2" charset="2"/>
              <a:buChar char="p"/>
            </a:pP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登记备案全流程全链条在线管理</a:t>
            </a:r>
            <a:endPar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4000"/>
              </a:lnSpc>
            </a:pP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伦理委员会</a:t>
            </a: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4000"/>
              </a:lnSpc>
            </a:pPr>
            <a:r>
              <a:rPr lang="en-US" altLang="zh-CN"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医学研究</a:t>
            </a:r>
            <a:endParaRPr lang="zh-CN" altLang="en-US" sz="20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1691133" y="5190684"/>
            <a:ext cx="4490211" cy="646331"/>
          </a:xfrm>
          <a:prstGeom prst="rect">
            <a:avLst/>
          </a:prstGeom>
          <a:noFill/>
        </p:spPr>
        <p:txBody>
          <a:bodyPr wrap="square">
            <a:spAutoFit/>
          </a:bodyPr>
          <a:lstStyle/>
          <a:p>
            <a:r>
              <a:rPr lang="zh-CN" altLang="en-US" sz="18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（所有涉及人的医学研究的伦理审查委员会、医学研究项目）</a:t>
            </a:r>
            <a:endParaRPr lang="zh-CN" altLang="en-US"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1464" y="46023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机构审核</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2"/>
          <a:stretch>
            <a:fillRect/>
          </a:stretch>
        </p:blipFill>
        <p:spPr>
          <a:xfrm>
            <a:off x="0" y="1373852"/>
            <a:ext cx="12192000" cy="430949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45587" y="1690081"/>
            <a:ext cx="6886649" cy="1995288"/>
          </a:xfrm>
          <a:prstGeom prst="rect">
            <a:avLst/>
          </a:prstGeom>
          <a:ln>
            <a:solidFill>
              <a:schemeClr val="accent1">
                <a:shade val="50000"/>
              </a:schemeClr>
            </a:solidFill>
          </a:ln>
        </p:spPr>
      </p:pic>
      <p:pic>
        <p:nvPicPr>
          <p:cNvPr id="4" name="图片 3"/>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14"/>
          <p:cNvSpPr txBox="1">
            <a:spLocks noChangeArrowheads="1"/>
          </p:cNvSpPr>
          <p:nvPr/>
        </p:nvSpPr>
        <p:spPr bwMode="auto">
          <a:xfrm>
            <a:off x="1042981" y="905508"/>
            <a:ext cx="91602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a:t>
            </a:r>
            <a:r>
              <a:rPr lang="en-US" altLang="zh-CN" sz="2135" dirty="0">
                <a:solidFill>
                  <a:srgbClr val="C00000"/>
                </a:solidFill>
                <a:latin typeface="黑体" panose="02010609060101010101" pitchFamily="49" charset="-122"/>
                <a:ea typeface="黑体" panose="02010609060101010101" pitchFamily="49" charset="-122"/>
              </a:rPr>
              <a:t>2</a:t>
            </a:r>
            <a:r>
              <a:rPr lang="zh-CN" altLang="en-US" sz="2135" dirty="0">
                <a:solidFill>
                  <a:srgbClr val="C00000"/>
                </a:solidFill>
                <a:latin typeface="黑体" panose="02010609060101010101" pitchFamily="49" charset="-122"/>
                <a:ea typeface="黑体" panose="02010609060101010101" pitchFamily="49" charset="-122"/>
              </a:rPr>
              <a:t>）研究者发起的临床研究（非干</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体细胞）</a:t>
            </a:r>
            <a:endParaRPr lang="zh-CN" altLang="en-US" sz="2135"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   </a:t>
            </a:r>
            <a:r>
              <a:rPr lang="en-US" altLang="zh-CN" sz="2135" dirty="0">
                <a:solidFill>
                  <a:srgbClr val="C00000"/>
                </a:solidFill>
                <a:latin typeface="黑体" panose="02010609060101010101" pitchFamily="49" charset="-122"/>
                <a:ea typeface="黑体" panose="02010609060101010101" pitchFamily="49" charset="-122"/>
              </a:rPr>
              <a:t>--2021</a:t>
            </a:r>
            <a:r>
              <a:rPr lang="zh-CN" altLang="en-US" sz="2135" dirty="0">
                <a:solidFill>
                  <a:srgbClr val="C00000"/>
                </a:solidFill>
                <a:latin typeface="黑体" panose="02010609060101010101" pitchFamily="49" charset="-122"/>
                <a:ea typeface="黑体" panose="02010609060101010101" pitchFamily="49" charset="-122"/>
              </a:rPr>
              <a:t>年</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医疗卫生机构开展研究者发起的临床研究管理办法（试行）</a:t>
            </a:r>
            <a:r>
              <a:rPr lang="en-US" altLang="zh-CN" sz="2135" dirty="0">
                <a:solidFill>
                  <a:srgbClr val="C00000"/>
                </a:solidFill>
                <a:latin typeface="黑体" panose="02010609060101010101" pitchFamily="49" charset="-122"/>
                <a:ea typeface="黑体" panose="02010609060101010101" pitchFamily="49" charset="-122"/>
              </a:rPr>
              <a:t>》</a:t>
            </a:r>
            <a:endParaRPr lang="en-US" altLang="zh-CN" sz="2135" dirty="0">
              <a:solidFill>
                <a:srgbClr val="C00000"/>
              </a:solidFill>
              <a:latin typeface="黑体" panose="02010609060101010101" pitchFamily="49" charset="-122"/>
              <a:ea typeface="黑体" panose="02010609060101010101" pitchFamily="49" charset="-122"/>
            </a:endParaRPr>
          </a:p>
        </p:txBody>
      </p:sp>
      <p:sp>
        <p:nvSpPr>
          <p:cNvPr id="8" name="文本框 14"/>
          <p:cNvSpPr txBox="1">
            <a:spLocks noChangeArrowheads="1"/>
          </p:cNvSpPr>
          <p:nvPr/>
        </p:nvSpPr>
        <p:spPr bwMode="auto">
          <a:xfrm>
            <a:off x="7794821" y="2257018"/>
            <a:ext cx="3449441" cy="117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b="1" dirty="0">
                <a:solidFill>
                  <a:srgbClr val="FF0000"/>
                </a:solidFill>
                <a:latin typeface="黑体" panose="02010609060101010101" pitchFamily="49" charset="-122"/>
                <a:ea typeface="黑体" panose="02010609060101010101" pitchFamily="49" charset="-122"/>
              </a:rPr>
              <a:t>机构立项</a:t>
            </a:r>
            <a:r>
              <a:rPr lang="en-US" altLang="zh-CN" b="1" dirty="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信息公开</a:t>
            </a:r>
            <a:endParaRPr lang="en-US" altLang="zh-CN" b="1" dirty="0">
              <a:solidFill>
                <a:srgbClr val="FF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2135" dirty="0">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latin typeface="黑体" panose="02010609060101010101" pitchFamily="49" charset="-122"/>
                <a:ea typeface="黑体" panose="02010609060101010101" pitchFamily="49" charset="-122"/>
              </a:rPr>
              <a:t>（系统内所有研究者可检索）</a:t>
            </a:r>
            <a:endParaRPr lang="en-US" altLang="zh-CN" sz="2135"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a:stretch>
            <a:fillRect/>
          </a:stretch>
        </p:blipFill>
        <p:spPr>
          <a:xfrm>
            <a:off x="1442374" y="3789620"/>
            <a:ext cx="9801888" cy="263192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1464" y="46023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专业机构</a:t>
            </a:r>
            <a:r>
              <a:rPr lang="en-US" altLang="zh-CN"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专业委员会技术监督</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14"/>
          <p:cNvSpPr txBox="1">
            <a:spLocks noChangeArrowheads="1"/>
          </p:cNvSpPr>
          <p:nvPr/>
        </p:nvSpPr>
        <p:spPr bwMode="auto">
          <a:xfrm>
            <a:off x="1071116" y="1214997"/>
            <a:ext cx="91602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a:t>
            </a:r>
            <a:r>
              <a:rPr lang="en-US" altLang="zh-CN" sz="2135" dirty="0">
                <a:solidFill>
                  <a:srgbClr val="C00000"/>
                </a:solidFill>
                <a:latin typeface="黑体" panose="02010609060101010101" pitchFamily="49" charset="-122"/>
                <a:ea typeface="黑体" panose="02010609060101010101" pitchFamily="49" charset="-122"/>
              </a:rPr>
              <a:t>2</a:t>
            </a:r>
            <a:r>
              <a:rPr lang="zh-CN" altLang="en-US" sz="2135" dirty="0">
                <a:solidFill>
                  <a:srgbClr val="C00000"/>
                </a:solidFill>
                <a:latin typeface="黑体" panose="02010609060101010101" pitchFamily="49" charset="-122"/>
                <a:ea typeface="黑体" panose="02010609060101010101" pitchFamily="49" charset="-122"/>
              </a:rPr>
              <a:t>）研究者发起的临床研究（非干</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体细胞）</a:t>
            </a:r>
            <a:endParaRPr lang="zh-CN" altLang="en-US" sz="2135"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rgbClr val="C00000"/>
                </a:solidFill>
                <a:latin typeface="黑体" panose="02010609060101010101" pitchFamily="49" charset="-122"/>
                <a:ea typeface="黑体" panose="02010609060101010101" pitchFamily="49" charset="-122"/>
              </a:rPr>
              <a:t>   </a:t>
            </a:r>
            <a:r>
              <a:rPr lang="en-US" altLang="zh-CN" sz="2135" dirty="0">
                <a:solidFill>
                  <a:srgbClr val="C00000"/>
                </a:solidFill>
                <a:latin typeface="黑体" panose="02010609060101010101" pitchFamily="49" charset="-122"/>
                <a:ea typeface="黑体" panose="02010609060101010101" pitchFamily="49" charset="-122"/>
              </a:rPr>
              <a:t>--2021</a:t>
            </a:r>
            <a:r>
              <a:rPr lang="zh-CN" altLang="en-US" sz="2135" dirty="0">
                <a:solidFill>
                  <a:srgbClr val="C00000"/>
                </a:solidFill>
                <a:latin typeface="黑体" panose="02010609060101010101" pitchFamily="49" charset="-122"/>
                <a:ea typeface="黑体" panose="02010609060101010101" pitchFamily="49" charset="-122"/>
              </a:rPr>
              <a:t>年</a:t>
            </a:r>
            <a:r>
              <a:rPr lang="en-US" altLang="zh-CN" sz="2135" dirty="0">
                <a:solidFill>
                  <a:srgbClr val="C00000"/>
                </a:solidFill>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医疗卫生机构开展研究者发起的临床研究管理办法（试行）</a:t>
            </a:r>
            <a:r>
              <a:rPr lang="en-US" altLang="zh-CN" sz="2135" dirty="0">
                <a:solidFill>
                  <a:srgbClr val="C00000"/>
                </a:solidFill>
                <a:latin typeface="黑体" panose="02010609060101010101" pitchFamily="49" charset="-122"/>
                <a:ea typeface="黑体" panose="02010609060101010101" pitchFamily="49" charset="-122"/>
              </a:rPr>
              <a:t>》</a:t>
            </a:r>
            <a:endParaRPr lang="en-US" altLang="zh-CN" sz="2135"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506437" y="1963792"/>
            <a:ext cx="11451102" cy="3019698"/>
          </a:xfrm>
          <a:prstGeom prst="rect">
            <a:avLst/>
          </a:prstGeom>
        </p:spPr>
      </p:pic>
      <p:sp>
        <p:nvSpPr>
          <p:cNvPr id="8" name="文本框 14"/>
          <p:cNvSpPr txBox="1">
            <a:spLocks noChangeArrowheads="1"/>
          </p:cNvSpPr>
          <p:nvPr/>
        </p:nvSpPr>
        <p:spPr bwMode="auto">
          <a:xfrm>
            <a:off x="1293855" y="5268605"/>
            <a:ext cx="91602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42900" indent="-342900" fontAlgn="base">
              <a:lnSpc>
                <a:spcPct val="100000"/>
              </a:lnSpc>
              <a:spcBef>
                <a:spcPct val="0"/>
              </a:spcBef>
              <a:spcAft>
                <a:spcPct val="0"/>
              </a:spcAft>
              <a:buFont typeface="Wingdings" panose="05000000000000000000" pitchFamily="2" charset="2"/>
              <a:buChar char="l"/>
            </a:pPr>
            <a:r>
              <a:rPr lang="zh-CN" altLang="en-US" sz="2135" dirty="0">
                <a:latin typeface="黑体" panose="02010609060101010101" pitchFamily="49" charset="-122"/>
                <a:ea typeface="黑体" panose="02010609060101010101" pitchFamily="49" charset="-122"/>
              </a:rPr>
              <a:t>对机构立项已公开的项目，</a:t>
            </a:r>
            <a:r>
              <a:rPr lang="zh-CN" altLang="en-US" sz="2135" dirty="0">
                <a:solidFill>
                  <a:srgbClr val="C00000"/>
                </a:solidFill>
                <a:latin typeface="黑体" panose="02010609060101010101" pitchFamily="49" charset="-122"/>
                <a:ea typeface="黑体" panose="02010609060101010101" pitchFamily="49" charset="-122"/>
              </a:rPr>
              <a:t>专业机构或专业委员会 </a:t>
            </a:r>
            <a:r>
              <a:rPr lang="zh-CN" altLang="en-US" sz="2135" dirty="0">
                <a:latin typeface="黑体" panose="02010609060101010101" pitchFamily="49" charset="-122"/>
                <a:ea typeface="黑体" panose="02010609060101010101" pitchFamily="49" charset="-122"/>
              </a:rPr>
              <a:t>可进行技术监管，提供技术意见</a:t>
            </a:r>
            <a:r>
              <a:rPr lang="en-US" altLang="zh-CN" sz="2135" dirty="0">
                <a:latin typeface="黑体" panose="02010609060101010101" pitchFamily="49" charset="-122"/>
                <a:ea typeface="黑体" panose="02010609060101010101" pitchFamily="49" charset="-122"/>
              </a:rPr>
              <a:t>----</a:t>
            </a:r>
            <a:r>
              <a:rPr lang="zh-CN" altLang="en-US" sz="2135" dirty="0">
                <a:solidFill>
                  <a:srgbClr val="C00000"/>
                </a:solidFill>
                <a:latin typeface="黑体" panose="02010609060101010101" pitchFamily="49" charset="-122"/>
                <a:ea typeface="黑体" panose="02010609060101010101" pitchFamily="49" charset="-122"/>
              </a:rPr>
              <a:t>反馈机构及省级卫生健康行政部门。</a:t>
            </a:r>
            <a:endParaRPr lang="en-US" altLang="zh-CN" sz="2135"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14"/>
          <p:cNvSpPr txBox="1">
            <a:spLocks noChangeArrowheads="1"/>
          </p:cNvSpPr>
          <p:nvPr/>
        </p:nvSpPr>
        <p:spPr bwMode="auto">
          <a:xfrm>
            <a:off x="1554851" y="961878"/>
            <a:ext cx="42607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b="1" dirty="0">
                <a:solidFill>
                  <a:srgbClr val="C00000"/>
                </a:solidFill>
                <a:latin typeface="黑体" panose="02010609060101010101" pitchFamily="49" charset="-122"/>
                <a:ea typeface="黑体" panose="02010609060101010101" pitchFamily="49" charset="-122"/>
              </a:rPr>
              <a:t>1. </a:t>
            </a:r>
            <a:r>
              <a:rPr lang="zh-CN" altLang="en-US" b="1" dirty="0">
                <a:solidFill>
                  <a:srgbClr val="C00000"/>
                </a:solidFill>
                <a:latin typeface="黑体" panose="02010609060101010101" pitchFamily="49" charset="-122"/>
                <a:ea typeface="黑体" panose="02010609060101010101" pitchFamily="49" charset="-122"/>
              </a:rPr>
              <a:t>专业机构</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分配专家</a:t>
            </a:r>
            <a:endParaRPr lang="en-US" altLang="zh-CN" b="1" dirty="0">
              <a:solidFill>
                <a:srgbClr val="C00000"/>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793813" y="1745519"/>
            <a:ext cx="6167997" cy="3989641"/>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5071872" y="2359487"/>
            <a:ext cx="6791706" cy="2139025"/>
          </a:xfrm>
          <a:prstGeom prst="rect">
            <a:avLst/>
          </a:prstGeom>
          <a:ln>
            <a:solidFill>
              <a:schemeClr val="accent1"/>
            </a:solidFill>
          </a:ln>
        </p:spPr>
      </p:pic>
      <p:sp>
        <p:nvSpPr>
          <p:cNvPr id="11" name="文本框 14"/>
          <p:cNvSpPr txBox="1">
            <a:spLocks noChangeArrowheads="1"/>
          </p:cNvSpPr>
          <p:nvPr/>
        </p:nvSpPr>
        <p:spPr bwMode="auto">
          <a:xfrm>
            <a:off x="7496443" y="4850870"/>
            <a:ext cx="4134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b="1" dirty="0">
                <a:solidFill>
                  <a:srgbClr val="C00000"/>
                </a:solidFill>
                <a:latin typeface="黑体" panose="02010609060101010101" pitchFamily="49" charset="-122"/>
                <a:ea typeface="黑体" panose="02010609060101010101" pitchFamily="49" charset="-122"/>
              </a:rPr>
              <a:t>2.</a:t>
            </a:r>
            <a:r>
              <a:rPr lang="zh-CN" altLang="en-US" b="1" dirty="0">
                <a:solidFill>
                  <a:srgbClr val="C00000"/>
                </a:solidFill>
                <a:latin typeface="黑体" panose="02010609060101010101" pitchFamily="49" charset="-122"/>
                <a:ea typeface="黑体" panose="02010609060101010101" pitchFamily="49" charset="-122"/>
              </a:rPr>
              <a:t>专业机构委员</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评议</a:t>
            </a:r>
            <a:endParaRPr lang="en-US" altLang="zh-CN"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14"/>
          <p:cNvSpPr txBox="1">
            <a:spLocks noChangeArrowheads="1"/>
          </p:cNvSpPr>
          <p:nvPr/>
        </p:nvSpPr>
        <p:spPr bwMode="auto">
          <a:xfrm>
            <a:off x="1847459" y="842242"/>
            <a:ext cx="10033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b="1" dirty="0">
                <a:solidFill>
                  <a:srgbClr val="C00000"/>
                </a:solidFill>
                <a:latin typeface="黑体" panose="02010609060101010101" pitchFamily="49" charset="-122"/>
                <a:ea typeface="黑体" panose="02010609060101010101" pitchFamily="49" charset="-122"/>
              </a:rPr>
              <a:t>3. </a:t>
            </a:r>
            <a:r>
              <a:rPr lang="zh-CN" altLang="en-US" b="1" dirty="0">
                <a:solidFill>
                  <a:srgbClr val="C00000"/>
                </a:solidFill>
                <a:latin typeface="黑体" panose="02010609060101010101" pitchFamily="49" charset="-122"/>
                <a:ea typeface="黑体" panose="02010609060101010101" pitchFamily="49" charset="-122"/>
              </a:rPr>
              <a:t>专业机构</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反馈评议结论</a:t>
            </a:r>
            <a:r>
              <a:rPr lang="en-US" altLang="zh-CN" b="1" dirty="0">
                <a:solidFill>
                  <a:srgbClr val="C00000"/>
                </a:solidFill>
                <a:latin typeface="黑体" panose="02010609060101010101" pitchFamily="49" charset="-122"/>
                <a:ea typeface="黑体" panose="02010609060101010101" pitchFamily="49" charset="-122"/>
              </a:rPr>
              <a:t> –</a:t>
            </a:r>
            <a:r>
              <a:rPr lang="zh-CN" altLang="en-US" b="1" dirty="0">
                <a:solidFill>
                  <a:srgbClr val="C00000"/>
                </a:solidFill>
                <a:latin typeface="黑体" panose="02010609060101010101" pitchFamily="49" charset="-122"/>
                <a:ea typeface="黑体" panose="02010609060101010101" pitchFamily="49" charset="-122"/>
              </a:rPr>
              <a:t>省级卫生健康委</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机构</a:t>
            </a:r>
            <a:endParaRPr lang="en-US" altLang="zh-CN" b="1"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667321" y="1457399"/>
            <a:ext cx="8494967" cy="2640843"/>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1298638" y="3906515"/>
            <a:ext cx="10582275" cy="2600325"/>
          </a:xfrm>
          <a:prstGeom prst="rect">
            <a:avLst/>
          </a:prstGeom>
          <a:ln>
            <a:solidFill>
              <a:schemeClr val="accent1"/>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14"/>
          <p:cNvSpPr txBox="1">
            <a:spLocks noChangeArrowheads="1"/>
          </p:cNvSpPr>
          <p:nvPr/>
        </p:nvSpPr>
        <p:spPr bwMode="auto">
          <a:xfrm>
            <a:off x="1847459" y="842242"/>
            <a:ext cx="10033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b="1" dirty="0">
                <a:solidFill>
                  <a:srgbClr val="C00000"/>
                </a:solidFill>
                <a:latin typeface="黑体" panose="02010609060101010101" pitchFamily="49" charset="-122"/>
                <a:ea typeface="黑体" panose="02010609060101010101" pitchFamily="49" charset="-122"/>
              </a:rPr>
              <a:t>4. </a:t>
            </a:r>
            <a:r>
              <a:rPr lang="zh-CN" altLang="en-US" b="1" dirty="0">
                <a:solidFill>
                  <a:srgbClr val="C00000"/>
                </a:solidFill>
                <a:latin typeface="黑体" panose="02010609060101010101" pitchFamily="49" charset="-122"/>
                <a:ea typeface="黑体" panose="02010609060101010101" pitchFamily="49" charset="-122"/>
              </a:rPr>
              <a:t>省级卫生健康委</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可参考技术监管意见决定是否退回研究</a:t>
            </a:r>
            <a:endParaRPr lang="en-US" altLang="zh-CN" b="1" dirty="0">
              <a:solidFill>
                <a:srgbClr val="C00000"/>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762000" y="1457399"/>
            <a:ext cx="11119104" cy="496403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14"/>
          <p:cNvSpPr txBox="1">
            <a:spLocks noChangeArrowheads="1"/>
          </p:cNvSpPr>
          <p:nvPr/>
        </p:nvSpPr>
        <p:spPr bwMode="auto">
          <a:xfrm>
            <a:off x="1079177" y="750305"/>
            <a:ext cx="10033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b="1" dirty="0">
                <a:solidFill>
                  <a:srgbClr val="C00000"/>
                </a:solidFill>
                <a:latin typeface="黑体" panose="02010609060101010101" pitchFamily="49" charset="-122"/>
                <a:ea typeface="黑体" panose="02010609060101010101" pitchFamily="49" charset="-122"/>
              </a:rPr>
              <a:t>4. </a:t>
            </a:r>
            <a:r>
              <a:rPr lang="zh-CN" altLang="en-US" b="1" dirty="0">
                <a:solidFill>
                  <a:srgbClr val="C00000"/>
                </a:solidFill>
                <a:latin typeface="黑体" panose="02010609060101010101" pitchFamily="49" charset="-122"/>
                <a:ea typeface="黑体" panose="02010609060101010101" pitchFamily="49" charset="-122"/>
              </a:rPr>
              <a:t>机构管理员</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可查询专业机构反馈意见，可主动退回研究</a:t>
            </a:r>
            <a:endParaRPr lang="en-US" altLang="zh-CN" b="1"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436049" y="1475190"/>
            <a:ext cx="8169277" cy="3261402"/>
          </a:xfrm>
          <a:prstGeom prst="rect">
            <a:avLst/>
          </a:prstGeom>
        </p:spPr>
      </p:pic>
      <p:sp>
        <p:nvSpPr>
          <p:cNvPr id="9" name="文本框 14"/>
          <p:cNvSpPr txBox="1">
            <a:spLocks noChangeArrowheads="1"/>
          </p:cNvSpPr>
          <p:nvPr/>
        </p:nvSpPr>
        <p:spPr bwMode="auto">
          <a:xfrm>
            <a:off x="841432" y="5352869"/>
            <a:ext cx="11112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b="1" dirty="0">
                <a:solidFill>
                  <a:srgbClr val="C00000"/>
                </a:solidFill>
                <a:latin typeface="黑体" panose="02010609060101010101" pitchFamily="49" charset="-122"/>
                <a:ea typeface="黑体" panose="02010609060101010101" pitchFamily="49" charset="-122"/>
              </a:rPr>
              <a:t>退回时，机构可选择“退回修改后重审”或“退回修改后机构审核”</a:t>
            </a:r>
            <a:endParaRPr lang="en-US" altLang="zh-CN"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26464" y="1411021"/>
            <a:ext cx="6208776" cy="5003349"/>
          </a:xfrm>
          <a:prstGeom prst="rect">
            <a:avLst/>
          </a:prstGeom>
        </p:spPr>
      </p:pic>
      <p:pic>
        <p:nvPicPr>
          <p:cNvPr id="6" name="图片 5"/>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14"/>
          <p:cNvSpPr txBox="1">
            <a:spLocks noChangeArrowheads="1"/>
          </p:cNvSpPr>
          <p:nvPr/>
        </p:nvSpPr>
        <p:spPr bwMode="auto">
          <a:xfrm>
            <a:off x="731891" y="887801"/>
            <a:ext cx="10033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b="1" dirty="0">
                <a:solidFill>
                  <a:srgbClr val="C00000"/>
                </a:solidFill>
                <a:latin typeface="黑体" panose="02010609060101010101" pitchFamily="49" charset="-122"/>
                <a:ea typeface="黑体" panose="02010609060101010101" pitchFamily="49" charset="-122"/>
              </a:rPr>
              <a:t>5. </a:t>
            </a:r>
            <a:r>
              <a:rPr lang="zh-CN" altLang="en-US" b="1" dirty="0">
                <a:solidFill>
                  <a:srgbClr val="C00000"/>
                </a:solidFill>
                <a:latin typeface="黑体" panose="02010609060101010101" pitchFamily="49" charset="-122"/>
                <a:ea typeface="黑体" panose="02010609060101010101" pitchFamily="49" charset="-122"/>
              </a:rPr>
              <a:t>研究者</a:t>
            </a:r>
            <a:r>
              <a:rPr lang="en-US" altLang="zh-CN" b="1" dirty="0">
                <a:solidFill>
                  <a:srgbClr val="C00000"/>
                </a:solidFill>
                <a:latin typeface="黑体" panose="02010609060101010101" pitchFamily="49" charset="-122"/>
                <a:ea typeface="黑体" panose="02010609060101010101" pitchFamily="49" charset="-122"/>
              </a:rPr>
              <a:t>---</a:t>
            </a:r>
            <a:r>
              <a:rPr lang="zh-CN" altLang="en-US" b="1" dirty="0">
                <a:solidFill>
                  <a:srgbClr val="C00000"/>
                </a:solidFill>
                <a:latin typeface="黑体" panose="02010609060101010101" pitchFamily="49" charset="-122"/>
                <a:ea typeface="黑体" panose="02010609060101010101" pitchFamily="49" charset="-122"/>
              </a:rPr>
              <a:t>被退回项目可按照标红内容修改，再次提交</a:t>
            </a:r>
            <a:endParaRPr lang="en-US" altLang="zh-CN" b="1" dirty="0">
              <a:solidFill>
                <a:srgbClr val="C00000"/>
              </a:solidFill>
              <a:latin typeface="黑体" panose="02010609060101010101" pitchFamily="49" charset="-122"/>
              <a:ea typeface="黑体" panose="02010609060101010101" pitchFamily="49" charset="-122"/>
            </a:endParaRPr>
          </a:p>
        </p:txBody>
      </p:sp>
      <p:sp>
        <p:nvSpPr>
          <p:cNvPr id="8" name="文本框 14"/>
          <p:cNvSpPr txBox="1">
            <a:spLocks noChangeArrowheads="1"/>
          </p:cNvSpPr>
          <p:nvPr/>
        </p:nvSpPr>
        <p:spPr bwMode="auto">
          <a:xfrm>
            <a:off x="6859710" y="4502016"/>
            <a:ext cx="46813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b="1" dirty="0">
                <a:solidFill>
                  <a:srgbClr val="C00000"/>
                </a:solidFill>
                <a:latin typeface="黑体" panose="02010609060101010101" pitchFamily="49" charset="-122"/>
                <a:ea typeface="黑体" panose="02010609060101010101" pitchFamily="49" charset="-122"/>
              </a:rPr>
              <a:t>一旦信息上传或备案的路径改变，则必须重新审核</a:t>
            </a:r>
            <a:endParaRPr lang="en-US" altLang="zh-CN"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807984" y="4932009"/>
            <a:ext cx="7486650" cy="1895475"/>
          </a:xfrm>
          <a:prstGeom prst="rect">
            <a:avLst/>
          </a:prstGeom>
        </p:spPr>
      </p:pic>
      <p:sp>
        <p:nvSpPr>
          <p:cNvPr id="5" name="文本框 4"/>
          <p:cNvSpPr txBox="1"/>
          <p:nvPr/>
        </p:nvSpPr>
        <p:spPr>
          <a:xfrm>
            <a:off x="311464" y="460235"/>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执业登记机关审核</a:t>
            </a:r>
            <a:r>
              <a:rPr lang="en-US" altLang="zh-CN"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备案</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5"/>
          <p:cNvSpPr txBox="1"/>
          <p:nvPr/>
        </p:nvSpPr>
        <p:spPr>
          <a:xfrm>
            <a:off x="8467725" y="5825392"/>
            <a:ext cx="3077616" cy="584775"/>
          </a:xfrm>
          <a:prstGeom prst="rect">
            <a:avLst/>
          </a:prstGeom>
          <a:noFill/>
        </p:spPr>
        <p:txBody>
          <a:bodyPr wrap="square">
            <a:spAutoFit/>
          </a:bodyPr>
          <a:lstStyle/>
          <a:p>
            <a:r>
              <a:rPr lang="zh-CN" altLang="en-US" sz="3200" dirty="0">
                <a:solidFill>
                  <a:srgbClr val="FF0000"/>
                </a:solidFill>
                <a:latin typeface="黑体" panose="02010609060101010101" pitchFamily="49" charset="-122"/>
                <a:ea typeface="黑体" panose="02010609060101010101" pitchFamily="49" charset="-122"/>
              </a:rPr>
              <a:t>项目备案完成</a:t>
            </a:r>
            <a:endParaRPr lang="zh-CN" altLang="en-US" sz="2665" dirty="0">
              <a:solidFill>
                <a:srgbClr val="FF0000"/>
              </a:solidFill>
            </a:endParaRPr>
          </a:p>
        </p:txBody>
      </p:sp>
      <p:sp>
        <p:nvSpPr>
          <p:cNvPr id="8" name="文本框 7"/>
          <p:cNvSpPr txBox="1"/>
          <p:nvPr/>
        </p:nvSpPr>
        <p:spPr>
          <a:xfrm>
            <a:off x="984739" y="1106566"/>
            <a:ext cx="6105378" cy="646331"/>
          </a:xfrm>
          <a:prstGeom prst="rect">
            <a:avLst/>
          </a:prstGeom>
          <a:noFill/>
        </p:spPr>
        <p:txBody>
          <a:bodyPr wrap="square">
            <a:spAutoFit/>
          </a:bodyPr>
          <a:lstStyle/>
          <a:p>
            <a:pPr fontAlgn="base">
              <a:lnSpc>
                <a:spcPct val="100000"/>
              </a:lnSpc>
              <a:spcBef>
                <a:spcPct val="0"/>
              </a:spcBef>
              <a:spcAft>
                <a:spcPct val="0"/>
              </a:spcAft>
              <a:buNone/>
            </a:pPr>
            <a:r>
              <a:rPr lang="zh-CN" altLang="en-US" sz="1800" dirty="0">
                <a:solidFill>
                  <a:srgbClr val="C00000"/>
                </a:solidFill>
                <a:latin typeface="黑体" panose="02010609060101010101" pitchFamily="49" charset="-122"/>
                <a:ea typeface="黑体" panose="02010609060101010101" pitchFamily="49" charset="-122"/>
              </a:rPr>
              <a:t>（</a:t>
            </a:r>
            <a:r>
              <a:rPr lang="en-US" altLang="zh-CN" sz="1800" dirty="0">
                <a:solidFill>
                  <a:srgbClr val="C00000"/>
                </a:solidFill>
                <a:latin typeface="黑体" panose="02010609060101010101" pitchFamily="49" charset="-122"/>
                <a:ea typeface="黑体" panose="02010609060101010101" pitchFamily="49" charset="-122"/>
              </a:rPr>
              <a:t>1</a:t>
            </a:r>
            <a:r>
              <a:rPr lang="zh-CN" altLang="en-US" sz="1800" dirty="0">
                <a:solidFill>
                  <a:srgbClr val="C00000"/>
                </a:solidFill>
                <a:latin typeface="黑体" panose="02010609060101010101" pitchFamily="49" charset="-122"/>
                <a:ea typeface="黑体" panose="02010609060101010101" pitchFamily="49" charset="-122"/>
              </a:rPr>
              <a:t>）</a:t>
            </a:r>
            <a:r>
              <a:rPr lang="en-US" altLang="zh-CN" sz="1800" dirty="0">
                <a:solidFill>
                  <a:srgbClr val="C00000"/>
                </a:solidFill>
                <a:latin typeface="黑体" panose="02010609060101010101" pitchFamily="49" charset="-122"/>
                <a:ea typeface="黑体" panose="02010609060101010101" pitchFamily="49" charset="-122"/>
              </a:rPr>
              <a:t>GCP + </a:t>
            </a:r>
            <a:r>
              <a:rPr lang="zh-CN" altLang="en-US" sz="1800" dirty="0">
                <a:solidFill>
                  <a:srgbClr val="C00000"/>
                </a:solidFill>
                <a:latin typeface="黑体" panose="02010609060101010101" pitchFamily="49" charset="-122"/>
                <a:ea typeface="黑体" panose="02010609060101010101" pitchFamily="49" charset="-122"/>
              </a:rPr>
              <a:t>中医类研究者发起的临床研究</a:t>
            </a:r>
            <a:endParaRPr lang="zh-CN" altLang="en-US" sz="1800"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1800" dirty="0">
                <a:solidFill>
                  <a:srgbClr val="C00000"/>
                </a:solidFill>
                <a:latin typeface="黑体" panose="02010609060101010101" pitchFamily="49" charset="-122"/>
                <a:ea typeface="黑体" panose="02010609060101010101" pitchFamily="49" charset="-122"/>
              </a:rPr>
              <a:t>   </a:t>
            </a:r>
            <a:r>
              <a:rPr lang="en-US" altLang="zh-CN" sz="1800" dirty="0">
                <a:solidFill>
                  <a:srgbClr val="C00000"/>
                </a:solidFill>
                <a:latin typeface="黑体" panose="02010609060101010101" pitchFamily="49" charset="-122"/>
                <a:ea typeface="黑体" panose="02010609060101010101" pitchFamily="49" charset="-122"/>
              </a:rPr>
              <a:t>—2014</a:t>
            </a:r>
            <a:r>
              <a:rPr lang="zh-CN" altLang="en-US" sz="1800" dirty="0">
                <a:solidFill>
                  <a:srgbClr val="C00000"/>
                </a:solidFill>
                <a:latin typeface="黑体" panose="02010609060101010101" pitchFamily="49" charset="-122"/>
                <a:ea typeface="黑体" panose="02010609060101010101" pitchFamily="49" charset="-122"/>
              </a:rPr>
              <a:t>年</a:t>
            </a:r>
            <a:r>
              <a:rPr lang="en-US" altLang="zh-CN" sz="1800" dirty="0">
                <a:solidFill>
                  <a:srgbClr val="C00000"/>
                </a:solidFill>
                <a:latin typeface="黑体" panose="02010609060101010101" pitchFamily="49" charset="-122"/>
                <a:ea typeface="黑体" panose="02010609060101010101" pitchFamily="49" charset="-122"/>
              </a:rPr>
              <a:t>《</a:t>
            </a:r>
            <a:r>
              <a:rPr lang="zh-CN" altLang="en-US" sz="1800" dirty="0">
                <a:solidFill>
                  <a:srgbClr val="C00000"/>
                </a:solidFill>
                <a:latin typeface="黑体" panose="02010609060101010101" pitchFamily="49" charset="-122"/>
                <a:ea typeface="黑体" panose="02010609060101010101" pitchFamily="49" charset="-122"/>
              </a:rPr>
              <a:t>临床研究项目管理办法</a:t>
            </a:r>
            <a:r>
              <a:rPr lang="en-US" altLang="zh-CN" sz="1800" dirty="0">
                <a:solidFill>
                  <a:srgbClr val="C00000"/>
                </a:solidFill>
                <a:latin typeface="黑体" panose="02010609060101010101" pitchFamily="49" charset="-122"/>
                <a:ea typeface="黑体" panose="02010609060101010101" pitchFamily="49" charset="-122"/>
              </a:rPr>
              <a:t>》</a:t>
            </a:r>
            <a:endParaRPr lang="zh-CN" altLang="en-US" dirty="0"/>
          </a:p>
        </p:txBody>
      </p:sp>
      <p:pic>
        <p:nvPicPr>
          <p:cNvPr id="3" name="图片 2"/>
          <p:cNvPicPr>
            <a:picLocks noChangeAspect="1"/>
          </p:cNvPicPr>
          <p:nvPr/>
        </p:nvPicPr>
        <p:blipFill>
          <a:blip r:embed="rId3"/>
          <a:stretch>
            <a:fillRect/>
          </a:stretch>
        </p:blipFill>
        <p:spPr>
          <a:xfrm>
            <a:off x="0" y="1752897"/>
            <a:ext cx="12192000" cy="312425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3"/>
          <p:cNvSpPr txBox="1"/>
          <p:nvPr/>
        </p:nvSpPr>
        <p:spPr>
          <a:xfrm>
            <a:off x="137161" y="233096"/>
            <a:ext cx="7698740" cy="1077218"/>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干细胞临床研究项目提交</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a:buClr>
                <a:srgbClr val="FF0000"/>
              </a:buClr>
            </a:pPr>
            <a:r>
              <a:rPr lang="zh-CN" altLang="en-US" sz="28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        机构填报</a:t>
            </a:r>
            <a:r>
              <a:rPr lang="en-US" altLang="zh-CN" sz="28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a:t>
            </a:r>
            <a:r>
              <a:rPr lang="zh-CN" altLang="en-US" sz="28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项目负责人填报</a:t>
            </a:r>
            <a:endParaRPr lang="en-US" altLang="zh-CN" sz="28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6" name="文本框 5"/>
          <p:cNvSpPr txBox="1"/>
          <p:nvPr/>
        </p:nvSpPr>
        <p:spPr>
          <a:xfrm>
            <a:off x="2021134" y="1429750"/>
            <a:ext cx="2089033" cy="508729"/>
          </a:xfrm>
          <a:prstGeom prst="rect">
            <a:avLst/>
          </a:prstGeom>
          <a:noFill/>
        </p:spPr>
        <p:txBody>
          <a:bodyPr wrap="none" rtlCol="0">
            <a:spAutoFit/>
          </a:bodyPr>
          <a:lstStyle/>
          <a:p>
            <a:pPr algn="ctr"/>
            <a:r>
              <a:rPr lang="zh-CN" altLang="en-US"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机构备案</a:t>
            </a:r>
            <a:endParaRPr lang="en-US" altLang="zh-CN"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（机构管理员账号完成）</a:t>
            </a:r>
            <a:endParaRPr lang="zh-CN" altLang="en-US"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866680" y="1429750"/>
            <a:ext cx="2089033" cy="508729"/>
          </a:xfrm>
          <a:prstGeom prst="rect">
            <a:avLst/>
          </a:prstGeom>
        </p:spPr>
        <p:txBody>
          <a:bodyPr wrap="none">
            <a:spAutoFit/>
          </a:bodyPr>
          <a:lstStyle/>
          <a:p>
            <a:pPr algn="ctr"/>
            <a:r>
              <a:rPr lang="zh-CN" altLang="en-US"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项目备案</a:t>
            </a:r>
            <a:endParaRPr lang="en-US" altLang="zh-CN"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（项目负责人账号完成）</a:t>
            </a:r>
            <a:endParaRPr lang="zh-CN" altLang="en-US" sz="1355"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5454316" y="2125887"/>
            <a:ext cx="6096000" cy="2060491"/>
          </a:xfrm>
          <a:prstGeom prst="rect">
            <a:avLst/>
          </a:prstGeom>
          <a:ln>
            <a:solidFill>
              <a:srgbClr val="17375E"/>
            </a:solidFill>
          </a:ln>
        </p:spPr>
      </p:pic>
      <p:pic>
        <p:nvPicPr>
          <p:cNvPr id="11" name="图片 10"/>
          <p:cNvPicPr>
            <a:picLocks noChangeAspect="1"/>
          </p:cNvPicPr>
          <p:nvPr/>
        </p:nvPicPr>
        <p:blipFill>
          <a:blip r:embed="rId3"/>
          <a:stretch>
            <a:fillRect/>
          </a:stretch>
        </p:blipFill>
        <p:spPr>
          <a:xfrm>
            <a:off x="935735" y="1938760"/>
            <a:ext cx="4122979" cy="4686145"/>
          </a:xfrm>
          <a:prstGeom prst="rect">
            <a:avLst/>
          </a:prstGeom>
          <a:ln>
            <a:solidFill>
              <a:srgbClr val="C00000"/>
            </a:solidFill>
          </a:ln>
        </p:spPr>
      </p:pic>
      <p:sp>
        <p:nvSpPr>
          <p:cNvPr id="13" name="文本框 14"/>
          <p:cNvSpPr txBox="1">
            <a:spLocks noChangeArrowheads="1"/>
          </p:cNvSpPr>
          <p:nvPr/>
        </p:nvSpPr>
        <p:spPr bwMode="auto">
          <a:xfrm>
            <a:off x="5714785" y="4564152"/>
            <a:ext cx="5835531" cy="124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17375E"/>
                </a:solidFill>
                <a:latin typeface="黑体" panose="02010609060101010101" pitchFamily="49" charset="-122"/>
                <a:ea typeface="黑体" panose="02010609060101010101" pitchFamily="49" charset="-122"/>
              </a:rPr>
              <a:t>机构</a:t>
            </a:r>
            <a:r>
              <a:rPr lang="zh-CN" altLang="en-US" sz="1865" dirty="0">
                <a:solidFill>
                  <a:srgbClr val="C00000"/>
                </a:solidFill>
                <a:latin typeface="黑体" panose="02010609060101010101" pitchFamily="49" charset="-122"/>
                <a:ea typeface="黑体" panose="02010609060101010101" pitchFamily="49" charset="-122"/>
              </a:rPr>
              <a:t>首次提交</a:t>
            </a:r>
            <a:r>
              <a:rPr lang="zh-CN" altLang="en-US" sz="1865" dirty="0">
                <a:solidFill>
                  <a:srgbClr val="17375E"/>
                </a:solidFill>
                <a:latin typeface="黑体" panose="02010609060101010101" pitchFamily="49" charset="-122"/>
                <a:ea typeface="黑体" panose="02010609060101010101" pitchFamily="49" charset="-122"/>
              </a:rPr>
              <a:t>干细胞临床研究项目至上级备案，必须和干细胞项目机构备案</a:t>
            </a:r>
            <a:r>
              <a:rPr lang="zh-CN" altLang="en-US" sz="1865" dirty="0">
                <a:solidFill>
                  <a:srgbClr val="C00000"/>
                </a:solidFill>
                <a:latin typeface="黑体" panose="02010609060101010101" pitchFamily="49" charset="-122"/>
                <a:ea typeface="黑体" panose="02010609060101010101" pitchFamily="49" charset="-122"/>
              </a:rPr>
              <a:t>一同提交，一同审</a:t>
            </a:r>
            <a:r>
              <a:rPr lang="zh-CN" altLang="en-US" sz="1865" dirty="0">
                <a:solidFill>
                  <a:srgbClr val="17375E"/>
                </a:solidFill>
                <a:latin typeface="黑体" panose="02010609060101010101" pitchFamily="49" charset="-122"/>
                <a:ea typeface="黑体" panose="02010609060101010101" pitchFamily="49" charset="-122"/>
              </a:rPr>
              <a:t>核</a:t>
            </a:r>
            <a:endParaRPr lang="en-US" altLang="zh-CN" sz="1865" dirty="0">
              <a:solidFill>
                <a:srgbClr val="17375E"/>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1865" dirty="0">
              <a:solidFill>
                <a:srgbClr val="17375E"/>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1865" dirty="0">
                <a:solidFill>
                  <a:srgbClr val="17375E"/>
                </a:solidFill>
                <a:latin typeface="黑体" panose="02010609060101010101" pitchFamily="49" charset="-122"/>
                <a:ea typeface="黑体" panose="02010609060101010101" pitchFamily="49" charset="-122"/>
              </a:rPr>
              <a:t>机构备案通过后，后续干细胞项目可单独提交</a:t>
            </a:r>
            <a:endParaRPr lang="en-US" altLang="zh-CN" sz="1865" dirty="0">
              <a:solidFill>
                <a:srgbClr val="17375E"/>
              </a:solidFill>
              <a:latin typeface="黑体" panose="02010609060101010101" pitchFamily="49" charset="-122"/>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组合 251"/>
          <p:cNvGrpSpPr/>
          <p:nvPr/>
        </p:nvGrpSpPr>
        <p:grpSpPr>
          <a:xfrm>
            <a:off x="1139515" y="1385521"/>
            <a:ext cx="9368248" cy="4879426"/>
            <a:chOff x="3905351" y="1209984"/>
            <a:chExt cx="3705330" cy="3442551"/>
          </a:xfrm>
        </p:grpSpPr>
        <p:grpSp>
          <p:nvGrpSpPr>
            <p:cNvPr id="253" name="组合 252"/>
            <p:cNvGrpSpPr/>
            <p:nvPr/>
          </p:nvGrpSpPr>
          <p:grpSpPr>
            <a:xfrm>
              <a:off x="5449570" y="1230946"/>
              <a:ext cx="645608" cy="1230922"/>
              <a:chOff x="5537459" y="941354"/>
              <a:chExt cx="946727" cy="1804795"/>
            </a:xfrm>
            <a:scene3d>
              <a:camera prst="orthographicFront">
                <a:rot lat="20967539" lon="19191102" rev="113251"/>
              </a:camera>
              <a:lightRig rig="threePt" dir="t"/>
            </a:scene3d>
          </p:grpSpPr>
          <p:sp>
            <p:nvSpPr>
              <p:cNvPr id="274" name="圆角矩形 2"/>
              <p:cNvSpPr/>
              <p:nvPr/>
            </p:nvSpPr>
            <p:spPr>
              <a:xfrm rot="5400000">
                <a:off x="5108425" y="1370388"/>
                <a:ext cx="1804795" cy="946727"/>
              </a:xfrm>
              <a:prstGeom prst="roundRect">
                <a:avLst>
                  <a:gd name="adj" fmla="val 19898"/>
                </a:avLst>
              </a:prstGeom>
              <a:solidFill>
                <a:srgbClr val="E0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5" name="圆角矩形 3"/>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4" name="组合 253"/>
            <p:cNvGrpSpPr/>
            <p:nvPr/>
          </p:nvGrpSpPr>
          <p:grpSpPr>
            <a:xfrm>
              <a:off x="6683746" y="1216654"/>
              <a:ext cx="645608" cy="1230922"/>
              <a:chOff x="5537459" y="941354"/>
              <a:chExt cx="946727" cy="1804795"/>
            </a:xfrm>
            <a:scene3d>
              <a:camera prst="orthographicFront">
                <a:rot lat="600000" lon="20399993" rev="0"/>
              </a:camera>
              <a:lightRig rig="threePt" dir="t"/>
            </a:scene3d>
          </p:grpSpPr>
          <p:sp>
            <p:nvSpPr>
              <p:cNvPr id="272" name="圆角矩形 5"/>
              <p:cNvSpPr/>
              <p:nvPr/>
            </p:nvSpPr>
            <p:spPr>
              <a:xfrm rot="5400000">
                <a:off x="5108425" y="1370388"/>
                <a:ext cx="1804795" cy="946727"/>
              </a:xfrm>
              <a:prstGeom prst="roundRect">
                <a:avLst>
                  <a:gd name="adj" fmla="val 19898"/>
                </a:avLst>
              </a:prstGeom>
              <a:solidFill>
                <a:srgbClr val="F4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3" name="圆角矩形 6"/>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5" name="组合 254"/>
            <p:cNvGrpSpPr/>
            <p:nvPr/>
          </p:nvGrpSpPr>
          <p:grpSpPr>
            <a:xfrm>
              <a:off x="4218758" y="1209984"/>
              <a:ext cx="645608" cy="1230922"/>
              <a:chOff x="5537459" y="941354"/>
              <a:chExt cx="946727" cy="1804795"/>
            </a:xfrm>
            <a:scene3d>
              <a:camera prst="orthographicFront">
                <a:rot lat="600000" lon="20399993" rev="0"/>
              </a:camera>
              <a:lightRig rig="threePt" dir="t"/>
            </a:scene3d>
          </p:grpSpPr>
          <p:sp>
            <p:nvSpPr>
              <p:cNvPr id="270" name="圆角矩形 8"/>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1" name="圆角矩形 9"/>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6" name="组合 255"/>
            <p:cNvGrpSpPr/>
            <p:nvPr/>
          </p:nvGrpSpPr>
          <p:grpSpPr>
            <a:xfrm>
              <a:off x="3905351" y="1236501"/>
              <a:ext cx="3705330" cy="3416034"/>
              <a:chOff x="3905351" y="1236501"/>
              <a:chExt cx="3705330" cy="3416034"/>
            </a:xfrm>
          </p:grpSpPr>
          <p:grpSp>
            <p:nvGrpSpPr>
              <p:cNvPr id="257" name="组合 256"/>
              <p:cNvGrpSpPr/>
              <p:nvPr/>
            </p:nvGrpSpPr>
            <p:grpSpPr>
              <a:xfrm>
                <a:off x="3905351" y="1271782"/>
                <a:ext cx="3705330" cy="3380753"/>
                <a:chOff x="6199676" y="1161244"/>
                <a:chExt cx="5433540" cy="4551342"/>
              </a:xfrm>
            </p:grpSpPr>
            <p:sp>
              <p:nvSpPr>
                <p:cNvPr id="267" name="梯形 266"/>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a:solidFill>
                      <a:prstClr val="white"/>
                    </a:solidFill>
                    <a:latin typeface="Palatino Linotype" panose="02040502050505030304"/>
                    <a:ea typeface="宋体" panose="02010600030101010101" pitchFamily="2" charset="-122"/>
                  </a:endParaRPr>
                </a:p>
              </p:txBody>
            </p:sp>
            <p:sp>
              <p:nvSpPr>
                <p:cNvPr id="268" name="梯形 267"/>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a:solidFill>
                      <a:prstClr val="white"/>
                    </a:solidFill>
                    <a:latin typeface="Palatino Linotype" panose="02040502050505030304"/>
                    <a:ea typeface="宋体" panose="02010600030101010101" pitchFamily="2" charset="-122"/>
                  </a:endParaRPr>
                </a:p>
              </p:txBody>
            </p:sp>
            <p:sp>
              <p:nvSpPr>
                <p:cNvPr id="269" name="梯形 268"/>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400" b="1">
                    <a:solidFill>
                      <a:prstClr val="white"/>
                    </a:solidFill>
                    <a:latin typeface="Palatino Linotype" panose="02040502050505030304"/>
                    <a:ea typeface="宋体" panose="02010600030101010101" pitchFamily="2" charset="-122"/>
                  </a:endParaRPr>
                </a:p>
              </p:txBody>
            </p:sp>
          </p:grpSp>
          <p:grpSp>
            <p:nvGrpSpPr>
              <p:cNvPr id="258" name="组合 257"/>
              <p:cNvGrpSpPr/>
              <p:nvPr/>
            </p:nvGrpSpPr>
            <p:grpSpPr>
              <a:xfrm>
                <a:off x="4326163" y="1236501"/>
                <a:ext cx="426562" cy="747947"/>
                <a:chOff x="5695240" y="977137"/>
                <a:chExt cx="625516" cy="1096651"/>
              </a:xfrm>
              <a:scene3d>
                <a:camera prst="orthographicFront">
                  <a:rot lat="600000" lon="20399993" rev="0"/>
                </a:camera>
                <a:lightRig rig="threePt" dir="t"/>
              </a:scene3d>
            </p:grpSpPr>
            <p:sp>
              <p:nvSpPr>
                <p:cNvPr id="265" name="任意多边形 81"/>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121882" tIns="60941" rIns="121882" bIns="60941" numCol="1" anchor="t" anchorCtr="0" compatLnSpc="1">
                  <a:noAutofit/>
                </a:bodyPr>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6" name="任意多边形 82"/>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121882" tIns="60941" rIns="121882" bIns="60941" numCol="1" anchor="t" anchorCtr="0" compatLnSpc="1">
                  <a:noAutofit/>
                </a:bodyPr>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9" name="组合 258"/>
              <p:cNvGrpSpPr/>
              <p:nvPr/>
            </p:nvGrpSpPr>
            <p:grpSpPr>
              <a:xfrm>
                <a:off x="6791150" y="1243171"/>
                <a:ext cx="426562" cy="747947"/>
                <a:chOff x="5695240" y="977137"/>
                <a:chExt cx="625516" cy="1096651"/>
              </a:xfrm>
              <a:scene3d>
                <a:camera prst="orthographicFront">
                  <a:rot lat="600000" lon="20399993" rev="0"/>
                </a:camera>
                <a:lightRig rig="threePt" dir="t"/>
              </a:scene3d>
            </p:grpSpPr>
            <p:sp>
              <p:nvSpPr>
                <p:cNvPr id="263" name="任意多边形 84"/>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121882" tIns="60941" rIns="121882" bIns="60941" numCol="1" anchor="t" anchorCtr="0" compatLnSpc="1">
                  <a:noAutofit/>
                </a:bodyPr>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4" name="任意多边形 85"/>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FB9E14"/>
                    </a:gs>
                    <a:gs pos="100000">
                      <a:srgbClr val="FEB243"/>
                    </a:gs>
                    <a:gs pos="0">
                      <a:srgbClr val="F49100"/>
                    </a:gs>
                  </a:gsLst>
                  <a:lin ang="0" scaled="0"/>
                </a:gradFill>
                <a:ln w="25400">
                  <a:gradFill>
                    <a:gsLst>
                      <a:gs pos="38000">
                        <a:srgbClr val="FB9E14"/>
                      </a:gs>
                      <a:gs pos="0">
                        <a:srgbClr val="F69200"/>
                      </a:gs>
                      <a:gs pos="100000">
                        <a:srgbClr val="FEC26A"/>
                      </a:gs>
                    </a:gsLst>
                    <a:lin ang="0" scaled="0"/>
                  </a:gradFill>
                </a:ln>
                <a:effectLst/>
              </p:spPr>
              <p:txBody>
                <a:bodyPr vert="horz" wrap="square" lIns="121882" tIns="60941" rIns="121882" bIns="60941" numCol="1" anchor="t" anchorCtr="0" compatLnSpc="1">
                  <a:noAutofit/>
                </a:bodyPr>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60" name="组合 259"/>
              <p:cNvGrpSpPr/>
              <p:nvPr/>
            </p:nvGrpSpPr>
            <p:grpSpPr>
              <a:xfrm>
                <a:off x="5559241" y="1258918"/>
                <a:ext cx="426562" cy="747948"/>
                <a:chOff x="5695240" y="977137"/>
                <a:chExt cx="625516" cy="1096651"/>
              </a:xfrm>
              <a:scene3d>
                <a:camera prst="orthographicFront">
                  <a:rot lat="20944032" lon="19239453" rev="161931"/>
                </a:camera>
                <a:lightRig rig="threePt" dir="t"/>
              </a:scene3d>
            </p:grpSpPr>
            <p:sp>
              <p:nvSpPr>
                <p:cNvPr id="261" name="任意多边形 87"/>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121882" tIns="60941" rIns="121882" bIns="60941" numCol="1" anchor="t" anchorCtr="0" compatLnSpc="1">
                  <a:noAutofit/>
                </a:bodyPr>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2" name="任意多边形 88"/>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E04949"/>
                    </a:gs>
                    <a:gs pos="100000">
                      <a:srgbClr val="E04949"/>
                    </a:gs>
                    <a:gs pos="0">
                      <a:srgbClr val="E04949"/>
                    </a:gs>
                  </a:gsLst>
                  <a:lin ang="0" scaled="0"/>
                </a:gradFill>
                <a:ln w="25400">
                  <a:gradFill>
                    <a:gsLst>
                      <a:gs pos="38000">
                        <a:srgbClr val="E04949"/>
                      </a:gs>
                      <a:gs pos="0">
                        <a:srgbClr val="E04949"/>
                      </a:gs>
                      <a:gs pos="100000">
                        <a:srgbClr val="EB8585"/>
                      </a:gs>
                    </a:gsLst>
                    <a:lin ang="0" scaled="0"/>
                  </a:gradFill>
                </a:ln>
                <a:effectLst/>
              </p:spPr>
              <p:txBody>
                <a:bodyPr vert="horz" wrap="square" lIns="121882" tIns="60941" rIns="121882" bIns="60941" numCol="1" anchor="t" anchorCtr="0" compatLnSpc="1">
                  <a:noAutofit/>
                </a:bodyPr>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grpSp>
        <p:nvGrpSpPr>
          <p:cNvPr id="222" name="Group 4"/>
          <p:cNvGrpSpPr>
            <a:grpSpLocks noChangeAspect="1"/>
          </p:cNvGrpSpPr>
          <p:nvPr/>
        </p:nvGrpSpPr>
        <p:grpSpPr bwMode="auto">
          <a:xfrm>
            <a:off x="3879702" y="5530433"/>
            <a:ext cx="374149" cy="438519"/>
            <a:chOff x="1776" y="1776"/>
            <a:chExt cx="64" cy="75"/>
          </a:xfrm>
          <a:solidFill>
            <a:schemeClr val="tx1">
              <a:lumMod val="50000"/>
              <a:lumOff val="50000"/>
            </a:schemeClr>
          </a:solidFill>
          <a:scene3d>
            <a:camera prst="perspectiveFront">
              <a:rot lat="0" lon="1799990" rev="0"/>
            </a:camera>
            <a:lightRig rig="threePt" dir="t"/>
          </a:scene3d>
        </p:grpSpPr>
        <p:sp>
          <p:nvSpPr>
            <p:cNvPr id="223"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4"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5"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6"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0" name="组合 229"/>
          <p:cNvGrpSpPr/>
          <p:nvPr/>
        </p:nvGrpSpPr>
        <p:grpSpPr>
          <a:xfrm>
            <a:off x="9587955" y="5517958"/>
            <a:ext cx="431298" cy="441968"/>
            <a:chOff x="4873626" y="1965325"/>
            <a:chExt cx="269876" cy="293688"/>
          </a:xfrm>
          <a:solidFill>
            <a:schemeClr val="tx1">
              <a:lumMod val="50000"/>
              <a:lumOff val="50000"/>
            </a:schemeClr>
          </a:solidFill>
          <a:scene3d>
            <a:camera prst="perspectiveFront">
              <a:rot lat="0" lon="1799990" rev="0"/>
            </a:camera>
            <a:lightRig rig="threePt" dir="t"/>
          </a:scene3d>
        </p:grpSpPr>
        <p:sp>
          <p:nvSpPr>
            <p:cNvPr id="231"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2"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3"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4"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7" name="组合 236"/>
          <p:cNvGrpSpPr/>
          <p:nvPr/>
        </p:nvGrpSpPr>
        <p:grpSpPr>
          <a:xfrm>
            <a:off x="1868337" y="2564514"/>
            <a:ext cx="1708298" cy="600847"/>
            <a:chOff x="5159091" y="1157793"/>
            <a:chExt cx="1587042" cy="592784"/>
          </a:xfrm>
          <a:effectLst/>
        </p:grpSpPr>
        <p:sp>
          <p:nvSpPr>
            <p:cNvPr id="238" name="文本框 237"/>
            <p:cNvSpPr txBox="1"/>
            <p:nvPr/>
          </p:nvSpPr>
          <p:spPr>
            <a:xfrm>
              <a:off x="5249657" y="1157793"/>
              <a:ext cx="1496476" cy="584648"/>
            </a:xfrm>
            <a:prstGeom prst="rect">
              <a:avLst/>
            </a:prstGeom>
            <a:noFill/>
          </p:spPr>
          <p:txBody>
            <a:bodyPr wrap="square" rtlCol="0">
              <a:spAutoFit/>
            </a:bodyPr>
            <a:lstStyle/>
            <a:p>
              <a:pPr algn="ctr" defTabSz="1218565" fontAlgn="base">
                <a:spcBef>
                  <a:spcPct val="0"/>
                </a:spcBef>
                <a:spcAft>
                  <a:spcPct val="0"/>
                </a:spcAft>
              </a:pPr>
              <a:r>
                <a:rPr lang="zh-CN" altLang="en-US" sz="3200" b="1" dirty="0">
                  <a:solidFill>
                    <a:srgbClr val="01ACBE"/>
                  </a:solidFill>
                  <a:latin typeface="汉仪菱心体简" panose="02010609000101010101" pitchFamily="49" charset="-122"/>
                  <a:ea typeface="汉仪菱心体简" panose="02010609000101010101" pitchFamily="49" charset="-122"/>
                </a:rPr>
                <a:t>一</a:t>
              </a:r>
              <a:endParaRPr lang="zh-CN" altLang="en-US" sz="3200" b="1" dirty="0">
                <a:solidFill>
                  <a:srgbClr val="01ACBE"/>
                </a:solidFill>
                <a:latin typeface="汉仪菱心体简" panose="02010609000101010101" pitchFamily="49" charset="-122"/>
                <a:ea typeface="汉仪菱心体简" panose="02010609000101010101" pitchFamily="49" charset="-122"/>
              </a:endParaRPr>
            </a:p>
          </p:txBody>
        </p:sp>
        <p:sp>
          <p:nvSpPr>
            <p:cNvPr id="239" name="文本框 238"/>
            <p:cNvSpPr txBox="1"/>
            <p:nvPr/>
          </p:nvSpPr>
          <p:spPr>
            <a:xfrm>
              <a:off x="5159091" y="1535133"/>
              <a:ext cx="1030514" cy="215444"/>
            </a:xfrm>
            <a:prstGeom prst="rect">
              <a:avLst/>
            </a:prstGeom>
            <a:noFill/>
          </p:spPr>
          <p:txBody>
            <a:bodyPr wrap="square" rtlCol="0">
              <a:spAutoFit/>
            </a:bodyPr>
            <a:lstStyle/>
            <a:p>
              <a:pPr algn="ctr" defTabSz="1218565" fontAlgn="base">
                <a:spcBef>
                  <a:spcPct val="0"/>
                </a:spcBef>
                <a:spcAft>
                  <a:spcPct val="0"/>
                </a:spcAft>
              </a:pPr>
              <a:endParaRPr lang="zh-CN" altLang="en-US" sz="800" b="1" dirty="0">
                <a:solidFill>
                  <a:srgbClr val="01ACBE"/>
                </a:solidFill>
                <a:latin typeface="汉仪菱心体简" panose="02010609000101010101" pitchFamily="49" charset="-122"/>
                <a:ea typeface="汉仪菱心体简" panose="02010609000101010101" pitchFamily="49" charset="-122"/>
              </a:endParaRPr>
            </a:p>
          </p:txBody>
        </p:sp>
      </p:grpSp>
      <p:grpSp>
        <p:nvGrpSpPr>
          <p:cNvPr id="240" name="组合 239"/>
          <p:cNvGrpSpPr/>
          <p:nvPr/>
        </p:nvGrpSpPr>
        <p:grpSpPr>
          <a:xfrm>
            <a:off x="5383714" y="2636032"/>
            <a:ext cx="1109249" cy="600847"/>
            <a:chOff x="5159091" y="1157793"/>
            <a:chExt cx="1030514" cy="592784"/>
          </a:xfrm>
          <a:effectLst/>
        </p:grpSpPr>
        <p:sp>
          <p:nvSpPr>
            <p:cNvPr id="241" name="文本框 240"/>
            <p:cNvSpPr txBox="1"/>
            <p:nvPr/>
          </p:nvSpPr>
          <p:spPr>
            <a:xfrm>
              <a:off x="5249657" y="1157793"/>
              <a:ext cx="830212" cy="584648"/>
            </a:xfrm>
            <a:prstGeom prst="rect">
              <a:avLst/>
            </a:prstGeom>
            <a:noFill/>
          </p:spPr>
          <p:txBody>
            <a:bodyPr wrap="square" rtlCol="0">
              <a:spAutoFit/>
            </a:bodyPr>
            <a:lstStyle/>
            <a:p>
              <a:pPr algn="ctr" defTabSz="1218565" fontAlgn="base">
                <a:spcBef>
                  <a:spcPct val="0"/>
                </a:spcBef>
                <a:spcAft>
                  <a:spcPct val="0"/>
                </a:spcAft>
              </a:pPr>
              <a:r>
                <a:rPr lang="zh-CN" altLang="en-US" sz="3200" b="1" dirty="0">
                  <a:solidFill>
                    <a:srgbClr val="E87071"/>
                  </a:solidFill>
                  <a:latin typeface="汉仪菱心体简" panose="02010609000101010101" pitchFamily="49" charset="-122"/>
                  <a:ea typeface="汉仪菱心体简" panose="02010609000101010101" pitchFamily="49" charset="-122"/>
                </a:rPr>
                <a:t>二</a:t>
              </a:r>
              <a:endParaRPr lang="zh-CN" altLang="en-US" sz="3200" b="1" dirty="0">
                <a:solidFill>
                  <a:srgbClr val="E87071"/>
                </a:solidFill>
                <a:latin typeface="汉仪菱心体简" panose="02010609000101010101" pitchFamily="49" charset="-122"/>
                <a:ea typeface="汉仪菱心体简" panose="02010609000101010101" pitchFamily="49" charset="-122"/>
              </a:endParaRPr>
            </a:p>
          </p:txBody>
        </p:sp>
        <p:sp>
          <p:nvSpPr>
            <p:cNvPr id="242" name="文本框 241"/>
            <p:cNvSpPr txBox="1"/>
            <p:nvPr/>
          </p:nvSpPr>
          <p:spPr>
            <a:xfrm>
              <a:off x="5159091" y="1535133"/>
              <a:ext cx="1030514" cy="215444"/>
            </a:xfrm>
            <a:prstGeom prst="rect">
              <a:avLst/>
            </a:prstGeom>
            <a:noFill/>
          </p:spPr>
          <p:txBody>
            <a:bodyPr wrap="square" rtlCol="0">
              <a:spAutoFit/>
            </a:bodyPr>
            <a:lstStyle/>
            <a:p>
              <a:pPr algn="ctr" defTabSz="1218565" fontAlgn="base">
                <a:spcBef>
                  <a:spcPct val="0"/>
                </a:spcBef>
                <a:spcAft>
                  <a:spcPct val="0"/>
                </a:spcAft>
              </a:pPr>
              <a:endParaRPr lang="zh-CN" altLang="en-US" sz="800" b="1" dirty="0">
                <a:solidFill>
                  <a:srgbClr val="E87071"/>
                </a:solidFill>
                <a:latin typeface="汉仪菱心体简" panose="02010609000101010101" pitchFamily="49" charset="-122"/>
                <a:ea typeface="汉仪菱心体简" panose="02010609000101010101" pitchFamily="49" charset="-122"/>
              </a:endParaRPr>
            </a:p>
          </p:txBody>
        </p:sp>
      </p:grpSp>
      <p:grpSp>
        <p:nvGrpSpPr>
          <p:cNvPr id="243" name="组合 242"/>
          <p:cNvGrpSpPr/>
          <p:nvPr/>
        </p:nvGrpSpPr>
        <p:grpSpPr>
          <a:xfrm>
            <a:off x="8446420" y="2578253"/>
            <a:ext cx="1109249" cy="687667"/>
            <a:chOff x="5159091" y="1157793"/>
            <a:chExt cx="1030514" cy="592784"/>
          </a:xfrm>
          <a:effectLst/>
        </p:grpSpPr>
        <p:sp>
          <p:nvSpPr>
            <p:cNvPr id="244" name="文本框 243"/>
            <p:cNvSpPr txBox="1"/>
            <p:nvPr/>
          </p:nvSpPr>
          <p:spPr>
            <a:xfrm>
              <a:off x="5249657" y="1157793"/>
              <a:ext cx="830212" cy="584648"/>
            </a:xfrm>
            <a:prstGeom prst="rect">
              <a:avLst/>
            </a:prstGeom>
            <a:noFill/>
          </p:spPr>
          <p:txBody>
            <a:bodyPr wrap="square" rtlCol="0">
              <a:spAutoFit/>
            </a:bodyPr>
            <a:lstStyle/>
            <a:p>
              <a:pPr algn="ctr" defTabSz="1218565" fontAlgn="base">
                <a:spcBef>
                  <a:spcPct val="0"/>
                </a:spcBef>
                <a:spcAft>
                  <a:spcPct val="0"/>
                </a:spcAft>
              </a:pPr>
              <a:r>
                <a:rPr lang="zh-CN" altLang="en-US" sz="3200" b="1" dirty="0">
                  <a:solidFill>
                    <a:srgbClr val="FEB850"/>
                  </a:solidFill>
                  <a:latin typeface="汉仪菱心体简" panose="02010609000101010101" pitchFamily="49" charset="-122"/>
                  <a:ea typeface="汉仪菱心体简" panose="02010609000101010101" pitchFamily="49" charset="-122"/>
                </a:rPr>
                <a:t>三</a:t>
              </a:r>
              <a:endParaRPr lang="zh-CN" altLang="en-US" sz="3200" b="1" dirty="0">
                <a:solidFill>
                  <a:srgbClr val="FEB850"/>
                </a:solidFill>
                <a:latin typeface="汉仪菱心体简" panose="02010609000101010101" pitchFamily="49" charset="-122"/>
                <a:ea typeface="汉仪菱心体简" panose="02010609000101010101" pitchFamily="49" charset="-122"/>
              </a:endParaRPr>
            </a:p>
          </p:txBody>
        </p:sp>
        <p:sp>
          <p:nvSpPr>
            <p:cNvPr id="245" name="文本框 244"/>
            <p:cNvSpPr txBox="1"/>
            <p:nvPr/>
          </p:nvSpPr>
          <p:spPr>
            <a:xfrm>
              <a:off x="5159091" y="1535133"/>
              <a:ext cx="1030514" cy="215444"/>
            </a:xfrm>
            <a:prstGeom prst="rect">
              <a:avLst/>
            </a:prstGeom>
            <a:noFill/>
          </p:spPr>
          <p:txBody>
            <a:bodyPr wrap="square" rtlCol="0">
              <a:spAutoFit/>
            </a:bodyPr>
            <a:lstStyle/>
            <a:p>
              <a:pPr algn="ctr" defTabSz="1218565" fontAlgn="base">
                <a:spcBef>
                  <a:spcPct val="0"/>
                </a:spcBef>
                <a:spcAft>
                  <a:spcPct val="0"/>
                </a:spcAft>
              </a:pPr>
              <a:endParaRPr lang="zh-CN" altLang="en-US" sz="800" b="1" dirty="0">
                <a:solidFill>
                  <a:srgbClr val="FEB850"/>
                </a:solidFill>
                <a:latin typeface="汉仪菱心体简" panose="02010609000101010101" pitchFamily="49" charset="-122"/>
                <a:ea typeface="汉仪菱心体简" panose="02010609000101010101" pitchFamily="49" charset="-122"/>
              </a:endParaRPr>
            </a:p>
          </p:txBody>
        </p:sp>
      </p:grpSp>
      <p:sp>
        <p:nvSpPr>
          <p:cNvPr id="246" name="TextBox 160"/>
          <p:cNvSpPr txBox="1"/>
          <p:nvPr/>
        </p:nvSpPr>
        <p:spPr>
          <a:xfrm>
            <a:off x="2211063" y="3263210"/>
            <a:ext cx="1303170" cy="405509"/>
          </a:xfrm>
          <a:prstGeom prst="rect">
            <a:avLst/>
          </a:prstGeom>
          <a:noFill/>
          <a:scene3d>
            <a:camera prst="orthographicFront">
              <a:rot lat="0" lon="1800000" rev="0"/>
            </a:camera>
            <a:lightRig rig="threePt" dir="t"/>
          </a:scene3d>
        </p:spPr>
        <p:txBody>
          <a:bodyPr wrap="square" lIns="91400" tIns="45699" rIns="91400" bIns="45699" rtlCol="0">
            <a:spAutoFit/>
          </a:bodyPr>
          <a:lstStyle/>
          <a:p>
            <a:pPr algn="ctr" defTabSz="1218565">
              <a:defRPr/>
            </a:pPr>
            <a:r>
              <a:rPr lang="zh-CN" altLang="en-US" sz="2000" kern="0" dirty="0">
                <a:solidFill>
                  <a:srgbClr val="7F7F7F">
                    <a:lumMod val="50000"/>
                  </a:srgbClr>
                </a:solidFill>
                <a:latin typeface="微软雅黑" panose="020B0503020204020204" pitchFamily="34" charset="-122"/>
                <a:ea typeface="微软雅黑" panose="020B0503020204020204" pitchFamily="34" charset="-122"/>
              </a:rPr>
              <a:t>备案流程</a:t>
            </a:r>
            <a:endParaRPr lang="zh-CN" altLang="en-US" sz="2000" kern="0" dirty="0">
              <a:solidFill>
                <a:srgbClr val="7F7F7F">
                  <a:lumMod val="50000"/>
                </a:srgbClr>
              </a:solidFill>
              <a:latin typeface="微软雅黑" panose="020B0503020204020204" pitchFamily="34" charset="-122"/>
              <a:ea typeface="微软雅黑" panose="020B0503020204020204" pitchFamily="34" charset="-122"/>
            </a:endParaRPr>
          </a:p>
        </p:txBody>
      </p:sp>
      <p:sp>
        <p:nvSpPr>
          <p:cNvPr id="247" name="TextBox 161"/>
          <p:cNvSpPr txBox="1"/>
          <p:nvPr/>
        </p:nvSpPr>
        <p:spPr>
          <a:xfrm>
            <a:off x="1684237" y="3618392"/>
            <a:ext cx="2293700" cy="1136487"/>
          </a:xfrm>
          <a:prstGeom prst="rect">
            <a:avLst/>
          </a:prstGeom>
          <a:noFill/>
          <a:scene3d>
            <a:camera prst="orthographicFront">
              <a:rot lat="0" lon="1800000" rev="0"/>
            </a:camera>
            <a:lightRig rig="threePt" dir="t"/>
          </a:scene3d>
        </p:spPr>
        <p:txBody>
          <a:bodyPr wrap="square" lIns="91400" tIns="45699" rIns="91400" bIns="45699" rtlCol="0">
            <a:spAutoFit/>
          </a:bodyPr>
          <a:lstStyle/>
          <a:p>
            <a:pPr algn="ctr" defTabSz="1218565">
              <a:lnSpc>
                <a:spcPct val="150000"/>
              </a:lnSpc>
              <a:defRPr/>
            </a:pPr>
            <a:endParaRPr lang="en-US" altLang="zh-CN" sz="1065" kern="0" dirty="0">
              <a:solidFill>
                <a:srgbClr val="0070C0"/>
              </a:solidFill>
              <a:latin typeface="微软雅黑" panose="020B0503020204020204" pitchFamily="34" charset="-122"/>
              <a:ea typeface="微软雅黑" panose="020B0503020204020204" pitchFamily="34" charset="-122"/>
            </a:endParaRPr>
          </a:p>
          <a:p>
            <a:pPr algn="ctr" defTabSz="1218565">
              <a:lnSpc>
                <a:spcPct val="150000"/>
              </a:lnSpc>
              <a:defRPr/>
            </a:pPr>
            <a:r>
              <a:rPr lang="en-US" altLang="zh-CN" sz="1200" kern="0" dirty="0">
                <a:solidFill>
                  <a:srgbClr val="C00000"/>
                </a:solidFill>
                <a:latin typeface="微软雅黑" panose="020B0503020204020204" pitchFamily="34" charset="-122"/>
                <a:ea typeface="微软雅黑" panose="020B0503020204020204" pitchFamily="34" charset="-122"/>
              </a:rPr>
              <a:t>+</a:t>
            </a:r>
            <a:r>
              <a:rPr lang="zh-CN" altLang="en-US" sz="1200" kern="0" dirty="0">
                <a:solidFill>
                  <a:srgbClr val="C00000"/>
                </a:solidFill>
                <a:latin typeface="微软雅黑" panose="020B0503020204020204" pitchFamily="34" charset="-122"/>
                <a:ea typeface="微软雅黑" panose="020B0503020204020204" pitchFamily="34" charset="-122"/>
              </a:rPr>
              <a:t>科学性审查</a:t>
            </a:r>
            <a:endParaRPr lang="en-US" altLang="zh-CN" sz="1200" kern="0" dirty="0">
              <a:solidFill>
                <a:srgbClr val="C00000"/>
              </a:solidFill>
              <a:latin typeface="微软雅黑" panose="020B0503020204020204" pitchFamily="34" charset="-122"/>
              <a:ea typeface="微软雅黑" panose="020B0503020204020204" pitchFamily="34" charset="-122"/>
            </a:endParaRPr>
          </a:p>
          <a:p>
            <a:pPr algn="ctr" defTabSz="1218565">
              <a:lnSpc>
                <a:spcPct val="150000"/>
              </a:lnSpc>
              <a:defRPr/>
            </a:pPr>
            <a:r>
              <a:rPr lang="en-US" altLang="zh-CN" sz="1200" kern="0" dirty="0">
                <a:latin typeface="微软雅黑" panose="020B0503020204020204" pitchFamily="34" charset="-122"/>
                <a:ea typeface="微软雅黑" panose="020B0503020204020204" pitchFamily="34" charset="-122"/>
              </a:rPr>
              <a:t>SAE</a:t>
            </a:r>
            <a:r>
              <a:rPr lang="zh-CN" altLang="en-US" sz="1200" kern="0" dirty="0">
                <a:latin typeface="微软雅黑" panose="020B0503020204020204" pitchFamily="34" charset="-122"/>
                <a:ea typeface="微软雅黑" panose="020B0503020204020204" pitchFamily="34" charset="-122"/>
              </a:rPr>
              <a:t>、跟踪审查、结项报告</a:t>
            </a:r>
            <a:endParaRPr lang="en-US" altLang="zh-CN" sz="1200" kern="0" dirty="0">
              <a:latin typeface="微软雅黑" panose="020B0503020204020204" pitchFamily="34" charset="-122"/>
              <a:ea typeface="微软雅黑" panose="020B0503020204020204" pitchFamily="34" charset="-122"/>
            </a:endParaRPr>
          </a:p>
          <a:p>
            <a:pPr algn="ctr" defTabSz="1218565">
              <a:lnSpc>
                <a:spcPct val="150000"/>
              </a:lnSpc>
              <a:defRPr/>
            </a:pPr>
            <a:r>
              <a:rPr lang="zh-CN" altLang="en-US" sz="1200" kern="0" dirty="0">
                <a:solidFill>
                  <a:srgbClr val="C00000"/>
                </a:solidFill>
                <a:latin typeface="微软雅黑" panose="020B0503020204020204" pitchFamily="34" charset="-122"/>
                <a:ea typeface="微软雅黑" panose="020B0503020204020204" pitchFamily="34" charset="-122"/>
              </a:rPr>
              <a:t>机构立项</a:t>
            </a:r>
            <a:endParaRPr lang="en-US" altLang="zh-CN" sz="1200" kern="0" dirty="0">
              <a:solidFill>
                <a:srgbClr val="C00000"/>
              </a:solidFill>
              <a:latin typeface="微软雅黑" panose="020B0503020204020204" pitchFamily="34" charset="-122"/>
              <a:ea typeface="微软雅黑" panose="020B0503020204020204" pitchFamily="34" charset="-122"/>
            </a:endParaRPr>
          </a:p>
        </p:txBody>
      </p:sp>
      <p:sp>
        <p:nvSpPr>
          <p:cNvPr id="248" name="TextBox 162"/>
          <p:cNvSpPr txBox="1"/>
          <p:nvPr/>
        </p:nvSpPr>
        <p:spPr>
          <a:xfrm>
            <a:off x="4635093" y="3295385"/>
            <a:ext cx="2683738" cy="405509"/>
          </a:xfrm>
          <a:prstGeom prst="rect">
            <a:avLst/>
          </a:prstGeom>
          <a:noFill/>
          <a:scene3d>
            <a:camera prst="orthographicFront">
              <a:rot lat="0" lon="1200000" rev="0"/>
            </a:camera>
            <a:lightRig rig="threePt" dir="t"/>
          </a:scene3d>
        </p:spPr>
        <p:txBody>
          <a:bodyPr wrap="square" lIns="91400" tIns="45699" rIns="91400" bIns="45699"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algn="ctr" defTabSz="1218565"/>
            <a:r>
              <a:rPr lang="zh-CN" altLang="en-US" dirty="0">
                <a:solidFill>
                  <a:srgbClr val="7F7F7F">
                    <a:lumMod val="50000"/>
                  </a:srgbClr>
                </a:solidFill>
                <a:latin typeface="微软雅黑" panose="020B0503020204020204" pitchFamily="34" charset="-122"/>
                <a:ea typeface="微软雅黑" panose="020B0503020204020204" pitchFamily="34" charset="-122"/>
              </a:rPr>
              <a:t>监管、服务体系</a:t>
            </a:r>
            <a:endParaRPr lang="zh-CN" altLang="en-US" dirty="0">
              <a:solidFill>
                <a:srgbClr val="7F7F7F">
                  <a:lumMod val="50000"/>
                </a:srgbClr>
              </a:solidFill>
              <a:latin typeface="微软雅黑" panose="020B0503020204020204" pitchFamily="34" charset="-122"/>
              <a:ea typeface="微软雅黑" panose="020B0503020204020204" pitchFamily="34" charset="-122"/>
            </a:endParaRPr>
          </a:p>
        </p:txBody>
      </p:sp>
      <p:sp>
        <p:nvSpPr>
          <p:cNvPr id="249" name="TextBox 163"/>
          <p:cNvSpPr txBox="1"/>
          <p:nvPr/>
        </p:nvSpPr>
        <p:spPr>
          <a:xfrm>
            <a:off x="4594730" y="3864228"/>
            <a:ext cx="2640656" cy="890651"/>
          </a:xfrm>
          <a:prstGeom prst="rect">
            <a:avLst/>
          </a:prstGeom>
          <a:noFill/>
          <a:scene3d>
            <a:camera prst="orthographicFront">
              <a:rot lat="0" lon="1200000" rev="0"/>
            </a:camera>
            <a:lightRig rig="threePt" dir="t"/>
          </a:scene3d>
        </p:spPr>
        <p:txBody>
          <a:bodyPr wrap="square" lIns="91400" tIns="45699" rIns="91400" bIns="45699" rtlCol="0">
            <a:spAutoFit/>
          </a:bodyPr>
          <a:lstStyle/>
          <a:p>
            <a:pPr algn="ctr" defTabSz="1218565">
              <a:lnSpc>
                <a:spcPct val="150000"/>
              </a:lnSpc>
              <a:defRPr/>
            </a:pPr>
            <a:r>
              <a:rPr lang="zh-CN" altLang="en-US" sz="1200" kern="0" dirty="0">
                <a:solidFill>
                  <a:srgbClr val="C00000"/>
                </a:solidFill>
                <a:latin typeface="微软雅黑" panose="020B0503020204020204" pitchFamily="34" charset="-122"/>
                <a:ea typeface="微软雅黑" panose="020B0503020204020204" pitchFamily="34" charset="-122"/>
              </a:rPr>
              <a:t>技术监管</a:t>
            </a:r>
            <a:endParaRPr lang="en-US" altLang="zh-CN" sz="1200" kern="0" dirty="0">
              <a:solidFill>
                <a:srgbClr val="C00000"/>
              </a:solidFill>
              <a:latin typeface="微软雅黑" panose="020B0503020204020204" pitchFamily="34" charset="-122"/>
              <a:ea typeface="微软雅黑" panose="020B0503020204020204" pitchFamily="34" charset="-122"/>
            </a:endParaRPr>
          </a:p>
          <a:p>
            <a:pPr algn="ctr" defTabSz="1218565">
              <a:lnSpc>
                <a:spcPct val="150000"/>
              </a:lnSpc>
              <a:defRPr/>
            </a:pPr>
            <a:r>
              <a:rPr lang="zh-CN" altLang="en-US" sz="1200" kern="0" dirty="0">
                <a:solidFill>
                  <a:srgbClr val="C00000"/>
                </a:solidFill>
                <a:latin typeface="微软雅黑" panose="020B0503020204020204" pitchFamily="34" charset="-122"/>
                <a:ea typeface="微软雅黑" panose="020B0503020204020204" pitchFamily="34" charset="-122"/>
              </a:rPr>
              <a:t>行政监管</a:t>
            </a:r>
            <a:endParaRPr lang="en-US" altLang="zh-CN" sz="1200" kern="0" dirty="0">
              <a:solidFill>
                <a:srgbClr val="C00000"/>
              </a:solidFill>
              <a:latin typeface="微软雅黑" panose="020B0503020204020204" pitchFamily="34" charset="-122"/>
              <a:ea typeface="微软雅黑" panose="020B0503020204020204" pitchFamily="34" charset="-122"/>
            </a:endParaRPr>
          </a:p>
          <a:p>
            <a:pPr algn="ctr" defTabSz="1218565">
              <a:lnSpc>
                <a:spcPct val="150000"/>
              </a:lnSpc>
              <a:defRPr/>
            </a:pPr>
            <a:r>
              <a:rPr lang="zh-CN" altLang="en-US" sz="1200" kern="0" dirty="0">
                <a:solidFill>
                  <a:srgbClr val="C00000"/>
                </a:solidFill>
                <a:latin typeface="微软雅黑" panose="020B0503020204020204" pitchFamily="34" charset="-122"/>
                <a:ea typeface="微软雅黑" panose="020B0503020204020204" pitchFamily="34" charset="-122"/>
              </a:rPr>
              <a:t>纳入卫生机构</a:t>
            </a:r>
            <a:endParaRPr lang="en-US" altLang="zh-CN" sz="1200" kern="0" dirty="0">
              <a:solidFill>
                <a:srgbClr val="C00000"/>
              </a:solidFill>
              <a:latin typeface="微软雅黑" panose="020B0503020204020204" pitchFamily="34" charset="-122"/>
              <a:ea typeface="微软雅黑" panose="020B0503020204020204" pitchFamily="34" charset="-122"/>
            </a:endParaRPr>
          </a:p>
        </p:txBody>
      </p:sp>
      <p:sp>
        <p:nvSpPr>
          <p:cNvPr id="250" name="TextBox 164"/>
          <p:cNvSpPr txBox="1"/>
          <p:nvPr/>
        </p:nvSpPr>
        <p:spPr>
          <a:xfrm>
            <a:off x="8464915" y="3304557"/>
            <a:ext cx="1303170" cy="405509"/>
          </a:xfrm>
          <a:prstGeom prst="rect">
            <a:avLst/>
          </a:prstGeom>
          <a:noFill/>
          <a:scene3d>
            <a:camera prst="orthographicFront">
              <a:rot lat="0" lon="600000" rev="0"/>
            </a:camera>
            <a:lightRig rig="threePt" dir="t"/>
          </a:scene3d>
        </p:spPr>
        <p:txBody>
          <a:bodyPr wrap="square" lIns="91400" tIns="45699" rIns="91400" bIns="45699"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algn="ctr" defTabSz="1218565"/>
            <a:r>
              <a:rPr lang="zh-CN" altLang="en-US" dirty="0">
                <a:solidFill>
                  <a:srgbClr val="7F7F7F">
                    <a:lumMod val="50000"/>
                  </a:srgbClr>
                </a:solidFill>
              </a:rPr>
              <a:t>信息公开</a:t>
            </a:r>
            <a:endParaRPr lang="zh-CN" altLang="en-US" sz="2000" dirty="0">
              <a:solidFill>
                <a:srgbClr val="7F7F7F">
                  <a:lumMod val="50000"/>
                </a:srgbClr>
              </a:solidFill>
              <a:latin typeface="微软雅黑" panose="020B0503020204020204" pitchFamily="34" charset="-122"/>
              <a:ea typeface="微软雅黑" panose="020B0503020204020204" pitchFamily="34" charset="-122"/>
            </a:endParaRPr>
          </a:p>
        </p:txBody>
      </p:sp>
      <p:sp>
        <p:nvSpPr>
          <p:cNvPr id="251" name="TextBox 165"/>
          <p:cNvSpPr txBox="1"/>
          <p:nvPr/>
        </p:nvSpPr>
        <p:spPr>
          <a:xfrm>
            <a:off x="7910327" y="3891736"/>
            <a:ext cx="2546323" cy="863143"/>
          </a:xfrm>
          <a:prstGeom prst="rect">
            <a:avLst/>
          </a:prstGeom>
          <a:noFill/>
          <a:scene3d>
            <a:camera prst="orthographicFront">
              <a:rot lat="0" lon="600000" rev="0"/>
            </a:camera>
            <a:lightRig rig="threePt" dir="t"/>
          </a:scene3d>
        </p:spPr>
        <p:txBody>
          <a:bodyPr wrap="square" lIns="91400" tIns="45699" rIns="91400" bIns="45699" rtlCol="0">
            <a:spAutoFit/>
          </a:bodyPr>
          <a:lstStyle/>
          <a:p>
            <a:pPr algn="ctr" defTabSz="1218565">
              <a:lnSpc>
                <a:spcPct val="150000"/>
              </a:lnSpc>
              <a:defRPr/>
            </a:pPr>
            <a:r>
              <a:rPr lang="zh-CN" altLang="en-US" sz="1200" kern="0" dirty="0">
                <a:solidFill>
                  <a:srgbClr val="484849"/>
                </a:solidFill>
                <a:latin typeface="微软雅黑" panose="020B0503020204020204" pitchFamily="34" charset="-122"/>
                <a:ea typeface="微软雅黑" panose="020B0503020204020204" pitchFamily="34" charset="-122"/>
              </a:rPr>
              <a:t>向研究者公开</a:t>
            </a:r>
            <a:endParaRPr lang="en-US" altLang="zh-CN" sz="1200" kern="0" dirty="0">
              <a:solidFill>
                <a:srgbClr val="484849"/>
              </a:solidFill>
              <a:latin typeface="微软雅黑" panose="020B0503020204020204" pitchFamily="34" charset="-122"/>
              <a:ea typeface="微软雅黑" panose="020B0503020204020204" pitchFamily="34" charset="-122"/>
            </a:endParaRPr>
          </a:p>
          <a:p>
            <a:pPr algn="ctr" defTabSz="1218565">
              <a:lnSpc>
                <a:spcPct val="150000"/>
              </a:lnSpc>
              <a:defRPr/>
            </a:pPr>
            <a:r>
              <a:rPr lang="zh-CN" altLang="en-US" sz="1200" kern="0" dirty="0">
                <a:solidFill>
                  <a:srgbClr val="0070C0"/>
                </a:solidFill>
                <a:latin typeface="微软雅黑" panose="020B0503020204020204" pitchFamily="34" charset="-122"/>
                <a:ea typeface="微软雅黑" panose="020B0503020204020204" pitchFamily="34" charset="-122"/>
              </a:rPr>
              <a:t>对接中国临床试验注册中心</a:t>
            </a:r>
            <a:endParaRPr lang="en-US" altLang="zh-CN" sz="1200" kern="0" dirty="0">
              <a:solidFill>
                <a:srgbClr val="0070C0"/>
              </a:solidFill>
              <a:latin typeface="微软雅黑" panose="020B0503020204020204" pitchFamily="34" charset="-122"/>
              <a:ea typeface="微软雅黑" panose="020B0503020204020204" pitchFamily="34" charset="-122"/>
            </a:endParaRPr>
          </a:p>
          <a:p>
            <a:pPr algn="ctr" defTabSz="1218565">
              <a:lnSpc>
                <a:spcPct val="150000"/>
              </a:lnSpc>
              <a:defRPr/>
            </a:pPr>
            <a:endParaRPr lang="zh-CN" altLang="en-US" sz="1065" kern="0" dirty="0">
              <a:solidFill>
                <a:srgbClr val="484849"/>
              </a:solidFill>
              <a:latin typeface="微软雅黑" panose="020B0503020204020204" pitchFamily="34" charset="-122"/>
              <a:ea typeface="微软雅黑" panose="020B0503020204020204" pitchFamily="34" charset="-122"/>
            </a:endParaRPr>
          </a:p>
        </p:txBody>
      </p:sp>
      <p:grpSp>
        <p:nvGrpSpPr>
          <p:cNvPr id="276" name="组合 275"/>
          <p:cNvGrpSpPr/>
          <p:nvPr/>
        </p:nvGrpSpPr>
        <p:grpSpPr>
          <a:xfrm>
            <a:off x="6821257" y="5342060"/>
            <a:ext cx="431298" cy="441968"/>
            <a:chOff x="4873626" y="1965325"/>
            <a:chExt cx="269876" cy="293688"/>
          </a:xfrm>
          <a:solidFill>
            <a:schemeClr val="tx1">
              <a:lumMod val="50000"/>
              <a:lumOff val="50000"/>
            </a:schemeClr>
          </a:solidFill>
          <a:scene3d>
            <a:camera prst="perspectiveFront">
              <a:rot lat="0" lon="1799990" rev="0"/>
            </a:camera>
            <a:lightRig rig="threePt" dir="t"/>
          </a:scene3d>
        </p:grpSpPr>
        <p:sp>
          <p:nvSpPr>
            <p:cNvPr id="277"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8"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9"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0"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1218565" fontAlgn="base">
                <a:spcBef>
                  <a:spcPct val="0"/>
                </a:spcBef>
                <a:spcAft>
                  <a:spcPct val="0"/>
                </a:spcAft>
              </a:pPr>
              <a:endPar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56" name="标题 11265"/>
          <p:cNvSpPr>
            <a:spLocks noGrp="1" noChangeArrowheads="1"/>
          </p:cNvSpPr>
          <p:nvPr>
            <p:ph type="title"/>
          </p:nvPr>
        </p:nvSpPr>
        <p:spPr>
          <a:xfrm>
            <a:off x="520931" y="268602"/>
            <a:ext cx="10500604" cy="679903"/>
          </a:xfrm>
        </p:spPr>
        <p:txBody>
          <a:bodyPr vert="horz" lIns="91444" tIns="45721" rIns="91444" bIns="45721" rtlCol="0" anchor="ctr">
            <a:normAutofit/>
          </a:bodyPr>
          <a:lstStyle/>
          <a:p>
            <a:r>
              <a:rPr lang="zh-CN" altLang="en-US" spc="75" dirty="0"/>
              <a:t>试点工作主要功能调整</a:t>
            </a:r>
            <a:endParaRPr lang="zh-CN" altLang="en-US" spc="75"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2"/>
          <a:stretch>
            <a:fillRect/>
          </a:stretch>
        </p:blipFill>
        <p:spPr>
          <a:xfrm>
            <a:off x="4487668" y="1074049"/>
            <a:ext cx="7284515" cy="2941968"/>
          </a:xfrm>
          <a:prstGeom prst="rect">
            <a:avLst/>
          </a:prstGeom>
          <a:ln>
            <a:solidFill>
              <a:srgbClr val="17375E"/>
            </a:solidFill>
          </a:ln>
        </p:spPr>
      </p:pic>
      <p:pic>
        <p:nvPicPr>
          <p:cNvPr id="5" name="图片 4"/>
          <p:cNvPicPr>
            <a:picLocks noChangeAspect="1"/>
          </p:cNvPicPr>
          <p:nvPr/>
        </p:nvPicPr>
        <p:blipFill>
          <a:blip r:embed="rId3"/>
          <a:stretch>
            <a:fillRect/>
          </a:stretch>
        </p:blipFill>
        <p:spPr>
          <a:xfrm>
            <a:off x="600413" y="2239570"/>
            <a:ext cx="6093508" cy="3544381"/>
          </a:xfrm>
          <a:prstGeom prst="rect">
            <a:avLst/>
          </a:prstGeom>
          <a:ln>
            <a:solidFill>
              <a:srgbClr val="C00000"/>
            </a:solidFill>
          </a:ln>
        </p:spPr>
      </p:pic>
      <p:sp>
        <p:nvSpPr>
          <p:cNvPr id="9" name="文本框 8"/>
          <p:cNvSpPr txBox="1"/>
          <p:nvPr/>
        </p:nvSpPr>
        <p:spPr>
          <a:xfrm>
            <a:off x="-59071" y="257594"/>
            <a:ext cx="9327989" cy="646331"/>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干细胞</a:t>
            </a:r>
            <a:r>
              <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a:t>
            </a: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体细胞临床研究项目提交省卫健委</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13" name="文本框 14"/>
          <p:cNvSpPr txBox="1">
            <a:spLocks noChangeArrowheads="1"/>
          </p:cNvSpPr>
          <p:nvPr/>
        </p:nvSpPr>
        <p:spPr bwMode="auto">
          <a:xfrm>
            <a:off x="1087803" y="1269139"/>
            <a:ext cx="297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sz="2135" dirty="0">
                <a:solidFill>
                  <a:srgbClr val="17375E"/>
                </a:solidFill>
                <a:latin typeface="黑体" panose="02010609060101010101" pitchFamily="49" charset="-122"/>
                <a:ea typeface="黑体" panose="02010609060101010101" pitchFamily="49" charset="-122"/>
              </a:rPr>
              <a:t>1.</a:t>
            </a:r>
            <a:r>
              <a:rPr lang="zh-CN" altLang="en-US" sz="2400" b="1" dirty="0">
                <a:solidFill>
                  <a:srgbClr val="17375E"/>
                </a:solidFill>
                <a:latin typeface="黑体" panose="02010609060101010101" pitchFamily="49" charset="-122"/>
                <a:ea typeface="黑体" panose="02010609060101010101" pitchFamily="49" charset="-122"/>
              </a:rPr>
              <a:t>省级学术审查</a:t>
            </a:r>
            <a:endParaRPr lang="en-US" altLang="zh-CN" sz="2135" b="1" dirty="0">
              <a:solidFill>
                <a:srgbClr val="17375E"/>
              </a:solidFill>
              <a:latin typeface="黑体" panose="02010609060101010101" pitchFamily="49" charset="-122"/>
              <a:ea typeface="黑体" panose="02010609060101010101" pitchFamily="49" charset="-122"/>
            </a:endParaRPr>
          </a:p>
        </p:txBody>
      </p:sp>
      <p:sp>
        <p:nvSpPr>
          <p:cNvPr id="15" name="文本框 14"/>
          <p:cNvSpPr txBox="1">
            <a:spLocks noChangeArrowheads="1"/>
          </p:cNvSpPr>
          <p:nvPr/>
        </p:nvSpPr>
        <p:spPr bwMode="auto">
          <a:xfrm>
            <a:off x="7233255" y="4428912"/>
            <a:ext cx="4071327" cy="140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81000" indent="-381000" fontAlgn="base">
              <a:lnSpc>
                <a:spcPct val="100000"/>
              </a:lnSpc>
              <a:spcBef>
                <a:spcPct val="0"/>
              </a:spcBef>
              <a:spcAft>
                <a:spcPct val="0"/>
              </a:spcAft>
              <a:buFont typeface="Arial" panose="020B0604020202020204" pitchFamily="34" charset="0"/>
              <a:buChar char="•"/>
            </a:pPr>
            <a:r>
              <a:rPr lang="zh-CN" altLang="en-US" sz="2135" b="1" dirty="0">
                <a:solidFill>
                  <a:srgbClr val="C00000"/>
                </a:solidFill>
                <a:latin typeface="黑体" panose="02010609060101010101" pitchFamily="49" charset="-122"/>
                <a:ea typeface="黑体" panose="02010609060101010101" pitchFamily="49" charset="-122"/>
              </a:rPr>
              <a:t>形式审核</a:t>
            </a:r>
            <a:endParaRPr lang="en-US" altLang="zh-CN" sz="2135" b="1" dirty="0">
              <a:solidFill>
                <a:srgbClr val="C00000"/>
              </a:solidFill>
              <a:latin typeface="黑体" panose="02010609060101010101" pitchFamily="49" charset="-122"/>
              <a:ea typeface="黑体" panose="02010609060101010101" pitchFamily="49" charset="-122"/>
            </a:endParaRPr>
          </a:p>
          <a:p>
            <a:pPr marL="381000" indent="-381000" fontAlgn="base">
              <a:lnSpc>
                <a:spcPct val="100000"/>
              </a:lnSpc>
              <a:spcBef>
                <a:spcPct val="0"/>
              </a:spcBef>
              <a:spcAft>
                <a:spcPct val="0"/>
              </a:spcAft>
              <a:buFont typeface="Arial" panose="020B0604020202020204" pitchFamily="34" charset="0"/>
              <a:buChar char="•"/>
            </a:pPr>
            <a:r>
              <a:rPr lang="zh-CN" altLang="en-US" sz="2135" b="1" dirty="0">
                <a:solidFill>
                  <a:srgbClr val="C00000"/>
                </a:solidFill>
                <a:latin typeface="黑体" panose="02010609060101010101" pitchFamily="49" charset="-122"/>
                <a:ea typeface="黑体" panose="02010609060101010101" pitchFamily="49" charset="-122"/>
              </a:rPr>
              <a:t>学术实质审核</a:t>
            </a:r>
            <a:endParaRPr lang="en-US" altLang="zh-CN" sz="2135"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2135" b="1" dirty="0">
              <a:solidFill>
                <a:srgbClr val="17375E"/>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135" dirty="0">
                <a:solidFill>
                  <a:srgbClr val="17375E"/>
                </a:solidFill>
                <a:latin typeface="黑体" panose="02010609060101010101" pitchFamily="49" charset="-122"/>
                <a:ea typeface="黑体" panose="02010609060101010101" pitchFamily="49" charset="-122"/>
              </a:rPr>
              <a:t>流程同机构学术</a:t>
            </a:r>
            <a:r>
              <a:rPr lang="en-US" altLang="zh-CN" sz="2135" dirty="0">
                <a:solidFill>
                  <a:srgbClr val="17375E"/>
                </a:solidFill>
                <a:latin typeface="黑体" panose="02010609060101010101" pitchFamily="49" charset="-122"/>
                <a:ea typeface="黑体" panose="02010609060101010101" pitchFamily="49" charset="-122"/>
              </a:rPr>
              <a:t>/</a:t>
            </a:r>
            <a:r>
              <a:rPr lang="zh-CN" altLang="en-US" sz="2135" dirty="0">
                <a:solidFill>
                  <a:srgbClr val="17375E"/>
                </a:solidFill>
                <a:latin typeface="黑体" panose="02010609060101010101" pitchFamily="49" charset="-122"/>
                <a:ea typeface="黑体" panose="02010609060101010101" pitchFamily="49" charset="-122"/>
              </a:rPr>
              <a:t>伦理审查流程</a:t>
            </a:r>
            <a:endParaRPr lang="en-US" altLang="zh-CN" sz="2135" dirty="0">
              <a:solidFill>
                <a:srgbClr val="17375E"/>
              </a:solidFill>
              <a:latin typeface="黑体" panose="02010609060101010101" pitchFamily="49" charset="-122"/>
              <a:ea typeface="黑体" panose="02010609060101010101" pitchFamily="49"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2"/>
          <a:stretch>
            <a:fillRect/>
          </a:stretch>
        </p:blipFill>
        <p:spPr>
          <a:xfrm>
            <a:off x="1166795" y="1436970"/>
            <a:ext cx="9001503" cy="3826108"/>
          </a:xfrm>
          <a:prstGeom prst="rect">
            <a:avLst/>
          </a:prstGeom>
          <a:ln>
            <a:solidFill>
              <a:srgbClr val="C00000"/>
            </a:solidFill>
          </a:ln>
        </p:spPr>
      </p:pic>
      <p:sp>
        <p:nvSpPr>
          <p:cNvPr id="4" name="文本框 3"/>
          <p:cNvSpPr txBox="1">
            <a:spLocks noChangeArrowheads="1"/>
          </p:cNvSpPr>
          <p:nvPr/>
        </p:nvSpPr>
        <p:spPr bwMode="auto">
          <a:xfrm>
            <a:off x="1766873" y="5474612"/>
            <a:ext cx="6800004"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81000" indent="-381000" fontAlgn="base">
              <a:lnSpc>
                <a:spcPct val="100000"/>
              </a:lnSpc>
              <a:spcBef>
                <a:spcPct val="0"/>
              </a:spcBef>
              <a:spcAft>
                <a:spcPct val="0"/>
              </a:spcAft>
              <a:buFont typeface="Arial" panose="020B0604020202020204" pitchFamily="34" charset="0"/>
              <a:buChar char="•"/>
            </a:pPr>
            <a:r>
              <a:rPr lang="zh-CN" altLang="en-US" sz="2135" b="1" dirty="0">
                <a:solidFill>
                  <a:srgbClr val="C00000"/>
                </a:solidFill>
                <a:latin typeface="黑体" panose="02010609060101010101" pitchFamily="49" charset="-122"/>
                <a:ea typeface="黑体" panose="02010609060101010101" pitchFamily="49" charset="-122"/>
              </a:rPr>
              <a:t>形式审核</a:t>
            </a:r>
            <a:endParaRPr lang="en-US" altLang="zh-CN" sz="2135" b="1" dirty="0">
              <a:solidFill>
                <a:srgbClr val="C00000"/>
              </a:solidFill>
              <a:latin typeface="黑体" panose="02010609060101010101" pitchFamily="49" charset="-122"/>
              <a:ea typeface="黑体" panose="02010609060101010101" pitchFamily="49" charset="-122"/>
            </a:endParaRPr>
          </a:p>
          <a:p>
            <a:pPr marL="381000" indent="-381000" fontAlgn="base">
              <a:lnSpc>
                <a:spcPct val="100000"/>
              </a:lnSpc>
              <a:spcBef>
                <a:spcPct val="0"/>
              </a:spcBef>
              <a:spcAft>
                <a:spcPct val="0"/>
              </a:spcAft>
              <a:buFont typeface="Arial" panose="020B0604020202020204" pitchFamily="34" charset="0"/>
              <a:buChar char="•"/>
            </a:pPr>
            <a:r>
              <a:rPr lang="zh-CN" altLang="en-US" sz="2135" b="1" dirty="0">
                <a:solidFill>
                  <a:srgbClr val="C00000"/>
                </a:solidFill>
                <a:latin typeface="黑体" panose="02010609060101010101" pitchFamily="49" charset="-122"/>
                <a:ea typeface="黑体" panose="02010609060101010101" pitchFamily="49" charset="-122"/>
              </a:rPr>
              <a:t>伦理实质审核</a:t>
            </a:r>
            <a:endParaRPr lang="en-US" altLang="zh-CN" sz="2135" b="1" dirty="0">
              <a:solidFill>
                <a:srgbClr val="C00000"/>
              </a:solidFill>
              <a:latin typeface="黑体" panose="02010609060101010101" pitchFamily="49" charset="-122"/>
              <a:ea typeface="黑体" panose="02010609060101010101" pitchFamily="49" charset="-122"/>
            </a:endParaRPr>
          </a:p>
        </p:txBody>
      </p:sp>
      <p:sp>
        <p:nvSpPr>
          <p:cNvPr id="11" name="文本框 14"/>
          <p:cNvSpPr txBox="1">
            <a:spLocks noChangeArrowheads="1"/>
          </p:cNvSpPr>
          <p:nvPr/>
        </p:nvSpPr>
        <p:spPr bwMode="auto">
          <a:xfrm>
            <a:off x="1230948" y="857289"/>
            <a:ext cx="297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sz="2135" dirty="0">
                <a:solidFill>
                  <a:srgbClr val="17375E"/>
                </a:solidFill>
                <a:latin typeface="黑体" panose="02010609060101010101" pitchFamily="49" charset="-122"/>
                <a:ea typeface="黑体" panose="02010609060101010101" pitchFamily="49" charset="-122"/>
              </a:rPr>
              <a:t>2.</a:t>
            </a:r>
            <a:r>
              <a:rPr lang="zh-CN" altLang="en-US" sz="2400" b="1" dirty="0">
                <a:solidFill>
                  <a:srgbClr val="17375E"/>
                </a:solidFill>
                <a:latin typeface="黑体" panose="02010609060101010101" pitchFamily="49" charset="-122"/>
                <a:ea typeface="黑体" panose="02010609060101010101" pitchFamily="49" charset="-122"/>
              </a:rPr>
              <a:t>省级伦理审查</a:t>
            </a:r>
            <a:endParaRPr lang="en-US" altLang="zh-CN" sz="2135" b="1" dirty="0">
              <a:solidFill>
                <a:srgbClr val="17375E"/>
              </a:solidFill>
              <a:latin typeface="黑体" panose="02010609060101010101" pitchFamily="49" charset="-122"/>
              <a:ea typeface="黑体" panose="02010609060101010101"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文本框 14"/>
          <p:cNvSpPr txBox="1">
            <a:spLocks noChangeArrowheads="1"/>
          </p:cNvSpPr>
          <p:nvPr/>
        </p:nvSpPr>
        <p:spPr bwMode="auto">
          <a:xfrm>
            <a:off x="1097675" y="871417"/>
            <a:ext cx="297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sz="2135" dirty="0">
                <a:solidFill>
                  <a:srgbClr val="17375E"/>
                </a:solidFill>
                <a:latin typeface="黑体" panose="02010609060101010101" pitchFamily="49" charset="-122"/>
                <a:ea typeface="黑体" panose="02010609060101010101" pitchFamily="49" charset="-122"/>
              </a:rPr>
              <a:t>3.</a:t>
            </a:r>
            <a:r>
              <a:rPr lang="zh-CN" altLang="en-US" sz="2400" b="1" dirty="0">
                <a:solidFill>
                  <a:srgbClr val="17375E"/>
                </a:solidFill>
                <a:latin typeface="黑体" panose="02010609060101010101" pitchFamily="49" charset="-122"/>
                <a:ea typeface="黑体" panose="02010609060101010101" pitchFamily="49" charset="-122"/>
              </a:rPr>
              <a:t>省级卫生健康委</a:t>
            </a:r>
            <a:endParaRPr lang="en-US" altLang="zh-CN" sz="2135" b="1" dirty="0">
              <a:solidFill>
                <a:srgbClr val="17375E"/>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854255" y="1626454"/>
            <a:ext cx="10669021" cy="3605091"/>
          </a:xfrm>
          <a:prstGeom prst="rect">
            <a:avLst/>
          </a:prstGeom>
          <a:ln>
            <a:solidFill>
              <a:srgbClr val="C00000"/>
            </a:solid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8"/>
          <p:cNvSpPr txBox="1"/>
          <p:nvPr/>
        </p:nvSpPr>
        <p:spPr>
          <a:xfrm>
            <a:off x="48106" y="341871"/>
            <a:ext cx="9327989" cy="1200329"/>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干细胞</a:t>
            </a:r>
            <a:r>
              <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a:t>
            </a: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体细胞临床研究项目提交国家干细胞专家委员会</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12" name="图片 11"/>
          <p:cNvPicPr>
            <a:picLocks noChangeAspect="1"/>
          </p:cNvPicPr>
          <p:nvPr/>
        </p:nvPicPr>
        <p:blipFill>
          <a:blip r:embed="rId2"/>
          <a:stretch>
            <a:fillRect/>
          </a:stretch>
        </p:blipFill>
        <p:spPr>
          <a:xfrm>
            <a:off x="754504" y="1737510"/>
            <a:ext cx="10088381" cy="4453833"/>
          </a:xfrm>
          <a:prstGeom prst="rect">
            <a:avLst/>
          </a:prstGeom>
          <a:ln>
            <a:solidFill>
              <a:srgbClr val="17375E"/>
            </a:solid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904" y="0"/>
            <a:ext cx="12192000" cy="685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梯形 4"/>
          <p:cNvSpPr/>
          <p:nvPr/>
        </p:nvSpPr>
        <p:spPr>
          <a:xfrm>
            <a:off x="3812836" y="2684171"/>
            <a:ext cx="1560000" cy="288032"/>
          </a:xfrm>
          <a:prstGeom prst="trapezoid">
            <a:avLst>
              <a:gd name="adj" fmla="val 4043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554496" y="2867592"/>
            <a:ext cx="8625600" cy="1347053"/>
          </a:xfrm>
          <a:prstGeom prst="rect">
            <a:avLst/>
          </a:prstGeom>
          <a:solidFill>
            <a:schemeClr val="bg1"/>
          </a:solidFill>
          <a:ln w="12700" cap="flat" cmpd="sng" algn="ctr">
            <a:noFill/>
            <a:prstDash val="solid"/>
            <a:miter lim="800000"/>
          </a:ln>
          <a:effectLst/>
        </p:spPr>
        <p:txBody>
          <a:bodyPr lIns="1488000" tIns="0" bIns="48000" anchor="ctr"/>
          <a:lstStyle/>
          <a:p>
            <a:pPr algn="just">
              <a:defRPr/>
            </a:pPr>
            <a:endParaRPr lang="zh-CN" altLang="en-US" sz="4800" b="1" dirty="0">
              <a:solidFill>
                <a:srgbClr val="00A28B"/>
              </a:solidFill>
              <a:latin typeface="华文中宋" panose="02010600040101010101" pitchFamily="2" charset="-122"/>
              <a:ea typeface="华文中宋" panose="02010600040101010101" pitchFamily="2" charset="-122"/>
              <a:cs typeface="+mj-cs"/>
            </a:endParaRPr>
          </a:p>
        </p:txBody>
      </p:sp>
      <p:sp>
        <p:nvSpPr>
          <p:cNvPr id="7" name="任意多边形 8"/>
          <p:cNvSpPr/>
          <p:nvPr/>
        </p:nvSpPr>
        <p:spPr bwMode="auto">
          <a:xfrm>
            <a:off x="3918353" y="2671201"/>
            <a:ext cx="1325033" cy="1348316"/>
          </a:xfrm>
          <a:custGeom>
            <a:avLst/>
            <a:gdLst>
              <a:gd name="T0" fmla="*/ 0 w 993531"/>
              <a:gd name="T1" fmla="*/ 0 h 1011115"/>
              <a:gd name="T2" fmla="*/ 993775 w 993531"/>
              <a:gd name="T3" fmla="*/ 0 h 1011115"/>
              <a:gd name="T4" fmla="*/ 496888 w 993531"/>
              <a:gd name="T5" fmla="*/ 1011237 h 1011115"/>
              <a:gd name="T6" fmla="*/ 0 60000 65536"/>
              <a:gd name="T7" fmla="*/ 0 60000 65536"/>
              <a:gd name="T8" fmla="*/ 0 60000 65536"/>
              <a:gd name="T9" fmla="*/ 0 w 993531"/>
              <a:gd name="T10" fmla="*/ 0 h 1011115"/>
              <a:gd name="T11" fmla="*/ 993531 w 993531"/>
              <a:gd name="T12" fmla="*/ 1011115 h 1011115"/>
            </a:gdLst>
            <a:ahLst/>
            <a:cxnLst>
              <a:cxn ang="T6">
                <a:pos x="T0" y="T1"/>
              </a:cxn>
              <a:cxn ang="T7">
                <a:pos x="T2" y="T3"/>
              </a:cxn>
              <a:cxn ang="T8">
                <a:pos x="T4" y="T5"/>
              </a:cxn>
            </a:cxnLst>
            <a:rect l="T9" t="T10" r="T11" b="T12"/>
            <a:pathLst>
              <a:path w="993531" h="1011115">
                <a:moveTo>
                  <a:pt x="0" y="0"/>
                </a:moveTo>
                <a:lnTo>
                  <a:pt x="993531" y="0"/>
                </a:lnTo>
                <a:lnTo>
                  <a:pt x="496766" y="1011115"/>
                </a:lnTo>
                <a:lnTo>
                  <a:pt x="0" y="0"/>
                </a:lnTo>
                <a:close/>
              </a:path>
            </a:pathLst>
          </a:custGeom>
          <a:solidFill>
            <a:srgbClr val="17375E"/>
          </a:solidFill>
          <a:ln w="12700" algn="ctr">
            <a:noFill/>
            <a:miter lim="800000"/>
          </a:ln>
        </p:spPr>
        <p:txBody>
          <a:bodyPr tIns="0" bIns="480000" anchor="ctr"/>
          <a:lstStyle/>
          <a:p>
            <a:pPr algn="ctr">
              <a:spcBef>
                <a:spcPts val="3200"/>
              </a:spcBef>
              <a:buClr>
                <a:schemeClr val="accent1"/>
              </a:buClr>
              <a:buSzPct val="60000"/>
            </a:pPr>
            <a:endParaRPr lang="zh-CN" altLang="en-US" sz="4265"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原创设计师QQ598969553          _4"/>
          <p:cNvSpPr txBox="1">
            <a:spLocks noChangeArrowheads="1"/>
          </p:cNvSpPr>
          <p:nvPr/>
        </p:nvSpPr>
        <p:spPr bwMode="auto">
          <a:xfrm>
            <a:off x="5760611" y="3013327"/>
            <a:ext cx="5276147" cy="105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5" rIns="91348" bIns="4567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2495" fontAlgn="base">
              <a:lnSpc>
                <a:spcPct val="100000"/>
              </a:lnSpc>
              <a:spcBef>
                <a:spcPct val="0"/>
              </a:spcBef>
              <a:spcAft>
                <a:spcPct val="0"/>
              </a:spcAft>
              <a:buNone/>
            </a:pPr>
            <a:r>
              <a:rPr lang="zh-CN" altLang="en-US" sz="6260" b="1">
                <a:solidFill>
                  <a:srgbClr val="003466"/>
                </a:solidFill>
                <a:latin typeface="微软雅黑" panose="020B0503020204020204" pitchFamily="34" charset="-122"/>
                <a:ea typeface="微软雅黑" panose="020B0503020204020204" pitchFamily="34" charset="-122"/>
              </a:rPr>
              <a:t>其他常见问题</a:t>
            </a:r>
            <a:endParaRPr lang="zh-CN" altLang="en-US" sz="6260" b="1" dirty="0">
              <a:solidFill>
                <a:srgbClr val="003466"/>
              </a:solidFill>
              <a:latin typeface="微软雅黑" panose="020B0503020204020204" pitchFamily="34" charset="-122"/>
              <a:ea typeface="微软雅黑" panose="020B0503020204020204" pitchFamily="34" charset="-122"/>
            </a:endParaRPr>
          </a:p>
        </p:txBody>
      </p:sp>
      <p:sp>
        <p:nvSpPr>
          <p:cNvPr id="16" name="原创设计师QQ598969553          _8"/>
          <p:cNvSpPr txBox="1"/>
          <p:nvPr/>
        </p:nvSpPr>
        <p:spPr>
          <a:xfrm>
            <a:off x="7205422" y="1025182"/>
            <a:ext cx="2048228" cy="1770522"/>
          </a:xfrm>
          <a:prstGeom prst="rect">
            <a:avLst/>
          </a:prstGeom>
          <a:noFill/>
        </p:spPr>
        <p:txBody>
          <a:bodyPr wrap="square" lIns="91348" tIns="45675" rIns="91348" bIns="45675" rtlCol="0">
            <a:spAutoFit/>
          </a:bodyPr>
          <a:lstStyle/>
          <a:p>
            <a:pPr defTabSz="912495" fontAlgn="base">
              <a:spcBef>
                <a:spcPct val="0"/>
              </a:spcBef>
              <a:spcAft>
                <a:spcPct val="0"/>
              </a:spcAft>
            </a:pPr>
            <a:r>
              <a:rPr lang="en-US" altLang="zh-CN" sz="10905" b="1" dirty="0">
                <a:solidFill>
                  <a:schemeClr val="bg1">
                    <a:lumMod val="95000"/>
                  </a:schemeClr>
                </a:solidFill>
                <a:latin typeface="Bodoni MT" panose="02070603080606020203" pitchFamily="18" charset="0"/>
                <a:ea typeface="华文细黑" panose="02010600040101010101" pitchFamily="2" charset="-122"/>
              </a:rPr>
              <a:t>04</a:t>
            </a:r>
            <a:endParaRPr lang="zh-CN" altLang="en-US" sz="10905" b="1" dirty="0">
              <a:solidFill>
                <a:schemeClr val="bg1">
                  <a:lumMod val="95000"/>
                </a:schemeClr>
              </a:solidFill>
              <a:latin typeface="Bodoni MT" panose="02070603080606020203" pitchFamily="18" charset="0"/>
              <a:ea typeface="华文细黑" panose="02010600040101010101" pitchFamily="2" charset="-122"/>
            </a:endParaRPr>
          </a:p>
        </p:txBody>
      </p:sp>
      <p:sp>
        <p:nvSpPr>
          <p:cNvPr id="18" name="直接连接符 11"/>
          <p:cNvSpPr>
            <a:spLocks noChangeShapeType="1"/>
          </p:cNvSpPr>
          <p:nvPr/>
        </p:nvSpPr>
        <p:spPr bwMode="auto">
          <a:xfrm>
            <a:off x="5812013" y="2761062"/>
            <a:ext cx="4642649" cy="1588"/>
          </a:xfrm>
          <a:prstGeom prst="line">
            <a:avLst/>
          </a:prstGeom>
          <a:noFill/>
          <a:ln w="6350" cap="flat" cmpd="sng">
            <a:solidFill>
              <a:schemeClr val="bg1">
                <a:lumMod val="75000"/>
              </a:schemeClr>
            </a:solidFill>
            <a:bevel/>
          </a:ln>
          <a:extLst>
            <a:ext uri="{909E8E84-426E-40DD-AFC4-6F175D3DCCD1}">
              <a14:hiddenFill xmlns:a14="http://schemas.microsoft.com/office/drawing/2010/main">
                <a:noFill/>
              </a14:hiddenFill>
            </a:ext>
          </a:extLst>
        </p:spPr>
        <p:txBody>
          <a:bodyPr/>
          <a:lstStyle/>
          <a:p>
            <a:pPr defTabSz="866140" fontAlgn="base">
              <a:spcBef>
                <a:spcPct val="0"/>
              </a:spcBef>
              <a:spcAft>
                <a:spcPct val="0"/>
              </a:spcAft>
            </a:pPr>
            <a:endParaRPr lang="zh-CN" altLang="en-US" sz="190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nvPicPr>
        <p:blipFill>
          <a:blip r:embed="rId1"/>
          <a:stretch>
            <a:fillRect/>
          </a:stretch>
        </p:blipFill>
        <p:spPr>
          <a:xfrm>
            <a:off x="8467725" y="1"/>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363010"/>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关于忘记密码</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8" name="图片 7"/>
          <p:cNvPicPr>
            <a:picLocks noChangeAspect="1"/>
          </p:cNvPicPr>
          <p:nvPr/>
        </p:nvPicPr>
        <p:blipFill>
          <a:blip r:embed="rId2"/>
          <a:stretch>
            <a:fillRect/>
          </a:stretch>
        </p:blipFill>
        <p:spPr>
          <a:xfrm>
            <a:off x="917761" y="1827413"/>
            <a:ext cx="5114559" cy="3320059"/>
          </a:xfrm>
          <a:prstGeom prst="rect">
            <a:avLst/>
          </a:prstGeom>
        </p:spPr>
      </p:pic>
      <p:pic>
        <p:nvPicPr>
          <p:cNvPr id="10" name="图片 9"/>
          <p:cNvPicPr>
            <a:picLocks noChangeAspect="1"/>
          </p:cNvPicPr>
          <p:nvPr/>
        </p:nvPicPr>
        <p:blipFill>
          <a:blip r:embed="rId3"/>
          <a:stretch>
            <a:fillRect/>
          </a:stretch>
        </p:blipFill>
        <p:spPr>
          <a:xfrm>
            <a:off x="6622736" y="1781832"/>
            <a:ext cx="5675313" cy="3294336"/>
          </a:xfrm>
          <a:prstGeom prst="rect">
            <a:avLst/>
          </a:prstGeom>
          <a:ln>
            <a:solidFill>
              <a:srgbClr val="17375E"/>
            </a:solidFill>
          </a:ln>
        </p:spPr>
      </p:pic>
      <p:sp>
        <p:nvSpPr>
          <p:cNvPr id="11" name="文本框 14"/>
          <p:cNvSpPr txBox="1">
            <a:spLocks noChangeArrowheads="1"/>
          </p:cNvSpPr>
          <p:nvPr/>
        </p:nvSpPr>
        <p:spPr bwMode="auto">
          <a:xfrm>
            <a:off x="1245323" y="1137345"/>
            <a:ext cx="7726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81000" indent="-381000" fontAlgn="base">
              <a:lnSpc>
                <a:spcPct val="100000"/>
              </a:lnSpc>
              <a:spcBef>
                <a:spcPct val="0"/>
              </a:spcBef>
              <a:spcAft>
                <a:spcPct val="0"/>
              </a:spcAft>
              <a:buFont typeface="Wingdings" panose="05000000000000000000" pitchFamily="2" charset="2"/>
              <a:buChar char="p"/>
            </a:pPr>
            <a:r>
              <a:rPr lang="zh-CN" altLang="en-US" sz="2400" dirty="0">
                <a:solidFill>
                  <a:srgbClr val="C00000"/>
                </a:solidFill>
                <a:latin typeface="黑体" panose="02010609060101010101" pitchFamily="49" charset="-122"/>
                <a:ea typeface="黑体" panose="02010609060101010101" pitchFamily="49" charset="-122"/>
              </a:rPr>
              <a:t>通过邮箱找回</a:t>
            </a:r>
            <a:endParaRPr lang="en-US" altLang="zh-CN" sz="2400" dirty="0">
              <a:solidFill>
                <a:srgbClr val="C00000"/>
              </a:solidFill>
              <a:latin typeface="黑体" panose="02010609060101010101" pitchFamily="49" charset="-122"/>
              <a:ea typeface="黑体" panose="02010609060101010101" pitchFamily="49" charset="-122"/>
            </a:endParaRPr>
          </a:p>
        </p:txBody>
      </p:sp>
      <p:sp>
        <p:nvSpPr>
          <p:cNvPr id="16" name="矩形 15"/>
          <p:cNvSpPr/>
          <p:nvPr/>
        </p:nvSpPr>
        <p:spPr>
          <a:xfrm>
            <a:off x="6032320" y="2429117"/>
            <a:ext cx="1658507" cy="1219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黑体" panose="02010609060101010101" pitchFamily="49" charset="-122"/>
                <a:ea typeface="黑体" panose="02010609060101010101" pitchFamily="49" charset="-122"/>
              </a:rPr>
              <a:t>推荐使用</a:t>
            </a:r>
            <a:endParaRPr lang="zh-CN" altLang="en-US" sz="2135"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1556535"/>
            <a:ext cx="12192000" cy="4578980"/>
          </a:xfrm>
          <a:prstGeom prst="rect">
            <a:avLst/>
          </a:prstGeom>
        </p:spPr>
      </p:pic>
      <p:pic>
        <p:nvPicPr>
          <p:cNvPr id="4" name="图片 3"/>
          <p:cNvPicPr>
            <a:picLocks noChangeAspect="1"/>
          </p:cNvPicPr>
          <p:nvPr/>
        </p:nvPicPr>
        <p:blipFill>
          <a:blip r:embed="rId2"/>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1" name="文本框 14"/>
          <p:cNvSpPr txBox="1">
            <a:spLocks noChangeArrowheads="1"/>
          </p:cNvSpPr>
          <p:nvPr/>
        </p:nvSpPr>
        <p:spPr bwMode="auto">
          <a:xfrm>
            <a:off x="1245323" y="1137345"/>
            <a:ext cx="7726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81000" indent="-381000" fontAlgn="base">
              <a:lnSpc>
                <a:spcPct val="100000"/>
              </a:lnSpc>
              <a:spcBef>
                <a:spcPct val="0"/>
              </a:spcBef>
              <a:spcAft>
                <a:spcPct val="0"/>
              </a:spcAft>
              <a:buFont typeface="Wingdings" panose="05000000000000000000" pitchFamily="2" charset="2"/>
              <a:buChar char="p"/>
            </a:pPr>
            <a:r>
              <a:rPr lang="zh-CN" altLang="en-US" sz="2400" dirty="0">
                <a:solidFill>
                  <a:srgbClr val="C00000"/>
                </a:solidFill>
                <a:latin typeface="黑体" panose="02010609060101010101" pitchFamily="49" charset="-122"/>
                <a:ea typeface="黑体" panose="02010609060101010101" pitchFamily="49" charset="-122"/>
              </a:rPr>
              <a:t>通过机构管理员找回个人账号</a:t>
            </a:r>
            <a:endParaRPr lang="en-US" altLang="zh-CN" sz="2400" dirty="0">
              <a:solidFill>
                <a:srgbClr val="C00000"/>
              </a:solidFill>
              <a:latin typeface="黑体" panose="02010609060101010101" pitchFamily="49" charset="-122"/>
              <a:ea typeface="黑体" panose="02010609060101010101" pitchFamily="49" charset="-122"/>
            </a:endParaRPr>
          </a:p>
        </p:txBody>
      </p:sp>
      <p:sp>
        <p:nvSpPr>
          <p:cNvPr id="16" name="矩形 15"/>
          <p:cNvSpPr/>
          <p:nvPr/>
        </p:nvSpPr>
        <p:spPr>
          <a:xfrm>
            <a:off x="6720258" y="3611726"/>
            <a:ext cx="1658507" cy="1219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黑体" panose="02010609060101010101" pitchFamily="49" charset="-122"/>
                <a:ea typeface="黑体" panose="02010609060101010101" pitchFamily="49" charset="-122"/>
              </a:rPr>
              <a:t>目前使用</a:t>
            </a:r>
            <a:endParaRPr lang="zh-CN" altLang="en-US" sz="2135"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63674"/>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57" name="Freeform 23"/>
          <p:cNvSpPr>
            <a:spLocks noEditPoints="1"/>
          </p:cNvSpPr>
          <p:nvPr/>
        </p:nvSpPr>
        <p:spPr bwMode="auto">
          <a:xfrm>
            <a:off x="473481" y="3854335"/>
            <a:ext cx="427036" cy="366991"/>
          </a:xfrm>
          <a:custGeom>
            <a:avLst/>
            <a:gdLst>
              <a:gd name="T0" fmla="*/ 473123872 w 163"/>
              <a:gd name="T1" fmla="*/ 1364734324 h 147"/>
              <a:gd name="T2" fmla="*/ 636896371 w 163"/>
              <a:gd name="T3" fmla="*/ 2147483646 h 147"/>
              <a:gd name="T4" fmla="*/ 964441370 w 163"/>
              <a:gd name="T5" fmla="*/ 2056196018 h 147"/>
              <a:gd name="T6" fmla="*/ 800668870 w 163"/>
              <a:gd name="T7" fmla="*/ 1200964499 h 147"/>
              <a:gd name="T8" fmla="*/ 837064655 w 163"/>
              <a:gd name="T9" fmla="*/ 1364734324 h 147"/>
              <a:gd name="T10" fmla="*/ 800668870 w 163"/>
              <a:gd name="T11" fmla="*/ 2092591209 h 147"/>
              <a:gd name="T12" fmla="*/ 600500586 w 163"/>
              <a:gd name="T13" fmla="*/ 2056196018 h 147"/>
              <a:gd name="T14" fmla="*/ 636896371 w 163"/>
              <a:gd name="T15" fmla="*/ 1328339134 h 147"/>
              <a:gd name="T16" fmla="*/ 837064655 w 163"/>
              <a:gd name="T17" fmla="*/ 1364734324 h 147"/>
              <a:gd name="T18" fmla="*/ 1073624458 w 163"/>
              <a:gd name="T19" fmla="*/ 1128178384 h 147"/>
              <a:gd name="T20" fmla="*/ 1237396957 w 163"/>
              <a:gd name="T21" fmla="*/ 2147483646 h 147"/>
              <a:gd name="T22" fmla="*/ 1564946222 w 163"/>
              <a:gd name="T23" fmla="*/ 2056196018 h 147"/>
              <a:gd name="T24" fmla="*/ 1419367349 w 163"/>
              <a:gd name="T25" fmla="*/ 964412825 h 147"/>
              <a:gd name="T26" fmla="*/ 1437565241 w 163"/>
              <a:gd name="T27" fmla="*/ 1128178384 h 147"/>
              <a:gd name="T28" fmla="*/ 1419367349 w 163"/>
              <a:gd name="T29" fmla="*/ 2092591209 h 147"/>
              <a:gd name="T30" fmla="*/ 1201005438 w 163"/>
              <a:gd name="T31" fmla="*/ 2056196018 h 147"/>
              <a:gd name="T32" fmla="*/ 1237396957 w 163"/>
              <a:gd name="T33" fmla="*/ 1091787459 h 147"/>
              <a:gd name="T34" fmla="*/ 1437565241 w 163"/>
              <a:gd name="T35" fmla="*/ 1128178384 h 147"/>
              <a:gd name="T36" fmla="*/ 1692322937 w 163"/>
              <a:gd name="T37" fmla="*/ 928017634 h 147"/>
              <a:gd name="T38" fmla="*/ 1856095436 w 163"/>
              <a:gd name="T39" fmla="*/ 2147483646 h 147"/>
              <a:gd name="T40" fmla="*/ 2147483646 w 163"/>
              <a:gd name="T41" fmla="*/ 2056196018 h 147"/>
              <a:gd name="T42" fmla="*/ 2019872201 w 163"/>
              <a:gd name="T43" fmla="*/ 764252075 h 147"/>
              <a:gd name="T44" fmla="*/ 2056263720 w 163"/>
              <a:gd name="T45" fmla="*/ 928017634 h 147"/>
              <a:gd name="T46" fmla="*/ 2019872201 w 163"/>
              <a:gd name="T47" fmla="*/ 2092591209 h 147"/>
              <a:gd name="T48" fmla="*/ 1819703917 w 163"/>
              <a:gd name="T49" fmla="*/ 2056196018 h 147"/>
              <a:gd name="T50" fmla="*/ 1856095436 w 163"/>
              <a:gd name="T51" fmla="*/ 891626710 h 147"/>
              <a:gd name="T52" fmla="*/ 2056263720 w 163"/>
              <a:gd name="T53" fmla="*/ 928017634 h 147"/>
              <a:gd name="T54" fmla="*/ 2147483646 w 163"/>
              <a:gd name="T55" fmla="*/ 2056196018 h 147"/>
              <a:gd name="T56" fmla="*/ 2147483646 w 163"/>
              <a:gd name="T57" fmla="*/ 2147483646 h 147"/>
              <a:gd name="T58" fmla="*/ 2147483646 w 163"/>
              <a:gd name="T59" fmla="*/ 709659289 h 147"/>
              <a:gd name="T60" fmla="*/ 2147483646 w 163"/>
              <a:gd name="T61" fmla="*/ 545893730 h 147"/>
              <a:gd name="T62" fmla="*/ 2147483646 w 163"/>
              <a:gd name="T63" fmla="*/ 709659289 h 147"/>
              <a:gd name="T64" fmla="*/ 2147483646 w 163"/>
              <a:gd name="T65" fmla="*/ 2092591209 h 147"/>
              <a:gd name="T66" fmla="*/ 2147483646 w 163"/>
              <a:gd name="T67" fmla="*/ 2056196018 h 147"/>
              <a:gd name="T68" fmla="*/ 2147483646 w 163"/>
              <a:gd name="T69" fmla="*/ 673268365 h 147"/>
              <a:gd name="T70" fmla="*/ 2147483646 w 163"/>
              <a:gd name="T71" fmla="*/ 709659289 h 147"/>
              <a:gd name="T72" fmla="*/ 2147483646 w 163"/>
              <a:gd name="T73" fmla="*/ 145572230 h 147"/>
              <a:gd name="T74" fmla="*/ 2147483646 w 163"/>
              <a:gd name="T75" fmla="*/ 54588520 h 147"/>
              <a:gd name="T76" fmla="*/ 2147483646 w 163"/>
              <a:gd name="T77" fmla="*/ 254749270 h 147"/>
              <a:gd name="T78" fmla="*/ 2147483646 w 163"/>
              <a:gd name="T79" fmla="*/ 254749270 h 147"/>
              <a:gd name="T80" fmla="*/ 564109067 w 163"/>
              <a:gd name="T81" fmla="*/ 928017634 h 147"/>
              <a:gd name="T82" fmla="*/ 491321764 w 163"/>
              <a:gd name="T83" fmla="*/ 873429114 h 147"/>
              <a:gd name="T84" fmla="*/ 1528550437 w 163"/>
              <a:gd name="T85" fmla="*/ 527696135 h 147"/>
              <a:gd name="T86" fmla="*/ 2147483646 w 163"/>
              <a:gd name="T87" fmla="*/ 2147483646 h 147"/>
              <a:gd name="T88" fmla="*/ 2147483646 w 163"/>
              <a:gd name="T89" fmla="*/ 2147483646 h 147"/>
              <a:gd name="T90" fmla="*/ 181970392 w 163"/>
              <a:gd name="T91" fmla="*/ 2147483646 h 147"/>
              <a:gd name="T92" fmla="*/ 0 w 163"/>
              <a:gd name="T93" fmla="*/ 418519095 h 147"/>
              <a:gd name="T94" fmla="*/ 236559803 w 163"/>
              <a:gd name="T95" fmla="*/ 200160750 h 147"/>
              <a:gd name="T96" fmla="*/ 491321764 w 163"/>
              <a:gd name="T97" fmla="*/ 418519095 h 147"/>
              <a:gd name="T98" fmla="*/ 309351372 w 163"/>
              <a:gd name="T99" fmla="*/ 2147483646 h 147"/>
              <a:gd name="T100" fmla="*/ 2147483646 w 163"/>
              <a:gd name="T101" fmla="*/ 2147483646 h 147"/>
              <a:gd name="T102" fmla="*/ 2147483646 w 163"/>
              <a:gd name="T103" fmla="*/ 2147483646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 h="147">
                <a:moveTo>
                  <a:pt x="35" y="66"/>
                </a:moveTo>
                <a:cubicBezTo>
                  <a:pt x="30" y="66"/>
                  <a:pt x="26" y="70"/>
                  <a:pt x="26" y="75"/>
                </a:cubicBezTo>
                <a:cubicBezTo>
                  <a:pt x="26" y="113"/>
                  <a:pt x="26" y="113"/>
                  <a:pt x="26" y="113"/>
                </a:cubicBezTo>
                <a:cubicBezTo>
                  <a:pt x="26" y="118"/>
                  <a:pt x="30" y="122"/>
                  <a:pt x="35" y="122"/>
                </a:cubicBezTo>
                <a:cubicBezTo>
                  <a:pt x="44" y="122"/>
                  <a:pt x="44" y="122"/>
                  <a:pt x="44" y="122"/>
                </a:cubicBezTo>
                <a:cubicBezTo>
                  <a:pt x="49" y="122"/>
                  <a:pt x="53" y="118"/>
                  <a:pt x="53" y="113"/>
                </a:cubicBezTo>
                <a:cubicBezTo>
                  <a:pt x="53" y="75"/>
                  <a:pt x="53" y="75"/>
                  <a:pt x="53" y="75"/>
                </a:cubicBezTo>
                <a:cubicBezTo>
                  <a:pt x="53" y="70"/>
                  <a:pt x="49" y="66"/>
                  <a:pt x="44" y="66"/>
                </a:cubicBezTo>
                <a:lnTo>
                  <a:pt x="35" y="66"/>
                </a:lnTo>
                <a:close/>
                <a:moveTo>
                  <a:pt x="46" y="75"/>
                </a:moveTo>
                <a:cubicBezTo>
                  <a:pt x="46" y="113"/>
                  <a:pt x="46" y="113"/>
                  <a:pt x="46" y="113"/>
                </a:cubicBezTo>
                <a:cubicBezTo>
                  <a:pt x="46" y="114"/>
                  <a:pt x="45" y="115"/>
                  <a:pt x="44" y="115"/>
                </a:cubicBezTo>
                <a:cubicBezTo>
                  <a:pt x="35" y="115"/>
                  <a:pt x="35" y="115"/>
                  <a:pt x="35" y="115"/>
                </a:cubicBezTo>
                <a:cubicBezTo>
                  <a:pt x="34" y="115"/>
                  <a:pt x="33" y="114"/>
                  <a:pt x="33" y="113"/>
                </a:cubicBezTo>
                <a:cubicBezTo>
                  <a:pt x="33" y="75"/>
                  <a:pt x="33" y="75"/>
                  <a:pt x="33" y="75"/>
                </a:cubicBezTo>
                <a:cubicBezTo>
                  <a:pt x="33" y="74"/>
                  <a:pt x="34" y="73"/>
                  <a:pt x="35" y="73"/>
                </a:cubicBezTo>
                <a:cubicBezTo>
                  <a:pt x="44" y="73"/>
                  <a:pt x="44" y="73"/>
                  <a:pt x="44" y="73"/>
                </a:cubicBezTo>
                <a:cubicBezTo>
                  <a:pt x="45" y="73"/>
                  <a:pt x="46" y="74"/>
                  <a:pt x="46" y="75"/>
                </a:cubicBezTo>
                <a:close/>
                <a:moveTo>
                  <a:pt x="68" y="53"/>
                </a:moveTo>
                <a:cubicBezTo>
                  <a:pt x="63" y="53"/>
                  <a:pt x="59" y="57"/>
                  <a:pt x="59" y="62"/>
                </a:cubicBezTo>
                <a:cubicBezTo>
                  <a:pt x="59" y="113"/>
                  <a:pt x="59" y="113"/>
                  <a:pt x="59" y="113"/>
                </a:cubicBezTo>
                <a:cubicBezTo>
                  <a:pt x="59" y="118"/>
                  <a:pt x="63" y="122"/>
                  <a:pt x="68" y="122"/>
                </a:cubicBezTo>
                <a:cubicBezTo>
                  <a:pt x="78" y="122"/>
                  <a:pt x="78" y="122"/>
                  <a:pt x="78" y="122"/>
                </a:cubicBezTo>
                <a:cubicBezTo>
                  <a:pt x="82" y="122"/>
                  <a:pt x="86" y="118"/>
                  <a:pt x="86" y="113"/>
                </a:cubicBezTo>
                <a:cubicBezTo>
                  <a:pt x="86" y="62"/>
                  <a:pt x="86" y="62"/>
                  <a:pt x="86" y="62"/>
                </a:cubicBezTo>
                <a:cubicBezTo>
                  <a:pt x="86" y="57"/>
                  <a:pt x="82" y="53"/>
                  <a:pt x="78" y="53"/>
                </a:cubicBezTo>
                <a:lnTo>
                  <a:pt x="68" y="53"/>
                </a:lnTo>
                <a:close/>
                <a:moveTo>
                  <a:pt x="79" y="62"/>
                </a:moveTo>
                <a:cubicBezTo>
                  <a:pt x="79" y="113"/>
                  <a:pt x="79" y="113"/>
                  <a:pt x="79" y="113"/>
                </a:cubicBezTo>
                <a:cubicBezTo>
                  <a:pt x="79" y="114"/>
                  <a:pt x="79" y="115"/>
                  <a:pt x="78" y="115"/>
                </a:cubicBezTo>
                <a:cubicBezTo>
                  <a:pt x="68" y="115"/>
                  <a:pt x="68" y="115"/>
                  <a:pt x="68" y="115"/>
                </a:cubicBezTo>
                <a:cubicBezTo>
                  <a:pt x="67" y="115"/>
                  <a:pt x="66" y="114"/>
                  <a:pt x="66" y="113"/>
                </a:cubicBezTo>
                <a:cubicBezTo>
                  <a:pt x="66" y="62"/>
                  <a:pt x="66" y="62"/>
                  <a:pt x="66" y="62"/>
                </a:cubicBezTo>
                <a:cubicBezTo>
                  <a:pt x="66" y="61"/>
                  <a:pt x="67" y="60"/>
                  <a:pt x="68" y="60"/>
                </a:cubicBezTo>
                <a:cubicBezTo>
                  <a:pt x="78" y="60"/>
                  <a:pt x="78" y="60"/>
                  <a:pt x="78" y="60"/>
                </a:cubicBezTo>
                <a:cubicBezTo>
                  <a:pt x="79" y="60"/>
                  <a:pt x="79" y="61"/>
                  <a:pt x="79" y="62"/>
                </a:cubicBezTo>
                <a:close/>
                <a:moveTo>
                  <a:pt x="102" y="42"/>
                </a:moveTo>
                <a:cubicBezTo>
                  <a:pt x="97" y="42"/>
                  <a:pt x="93" y="46"/>
                  <a:pt x="93" y="51"/>
                </a:cubicBezTo>
                <a:cubicBezTo>
                  <a:pt x="93" y="113"/>
                  <a:pt x="93" y="113"/>
                  <a:pt x="93" y="113"/>
                </a:cubicBezTo>
                <a:cubicBezTo>
                  <a:pt x="93" y="118"/>
                  <a:pt x="97" y="122"/>
                  <a:pt x="102" y="122"/>
                </a:cubicBezTo>
                <a:cubicBezTo>
                  <a:pt x="111" y="122"/>
                  <a:pt x="111" y="122"/>
                  <a:pt x="111" y="122"/>
                </a:cubicBezTo>
                <a:cubicBezTo>
                  <a:pt x="116" y="122"/>
                  <a:pt x="120" y="118"/>
                  <a:pt x="120" y="113"/>
                </a:cubicBezTo>
                <a:cubicBezTo>
                  <a:pt x="120" y="51"/>
                  <a:pt x="120" y="51"/>
                  <a:pt x="120" y="51"/>
                </a:cubicBezTo>
                <a:cubicBezTo>
                  <a:pt x="120" y="46"/>
                  <a:pt x="116" y="42"/>
                  <a:pt x="111" y="42"/>
                </a:cubicBezTo>
                <a:lnTo>
                  <a:pt x="102" y="42"/>
                </a:lnTo>
                <a:close/>
                <a:moveTo>
                  <a:pt x="113" y="51"/>
                </a:moveTo>
                <a:cubicBezTo>
                  <a:pt x="113" y="113"/>
                  <a:pt x="113" y="113"/>
                  <a:pt x="113" y="113"/>
                </a:cubicBezTo>
                <a:cubicBezTo>
                  <a:pt x="113" y="114"/>
                  <a:pt x="112" y="115"/>
                  <a:pt x="111" y="115"/>
                </a:cubicBezTo>
                <a:cubicBezTo>
                  <a:pt x="102" y="115"/>
                  <a:pt x="102" y="115"/>
                  <a:pt x="102" y="115"/>
                </a:cubicBezTo>
                <a:cubicBezTo>
                  <a:pt x="101" y="115"/>
                  <a:pt x="100" y="114"/>
                  <a:pt x="100" y="113"/>
                </a:cubicBezTo>
                <a:cubicBezTo>
                  <a:pt x="100" y="51"/>
                  <a:pt x="100" y="51"/>
                  <a:pt x="100" y="51"/>
                </a:cubicBezTo>
                <a:cubicBezTo>
                  <a:pt x="100" y="50"/>
                  <a:pt x="101" y="49"/>
                  <a:pt x="102" y="49"/>
                </a:cubicBezTo>
                <a:cubicBezTo>
                  <a:pt x="111" y="49"/>
                  <a:pt x="111" y="49"/>
                  <a:pt x="111" y="49"/>
                </a:cubicBezTo>
                <a:cubicBezTo>
                  <a:pt x="112" y="49"/>
                  <a:pt x="113" y="50"/>
                  <a:pt x="113" y="51"/>
                </a:cubicBezTo>
                <a:close/>
                <a:moveTo>
                  <a:pt x="126" y="39"/>
                </a:moveTo>
                <a:cubicBezTo>
                  <a:pt x="126" y="113"/>
                  <a:pt x="126" y="113"/>
                  <a:pt x="126" y="113"/>
                </a:cubicBezTo>
                <a:cubicBezTo>
                  <a:pt x="126" y="118"/>
                  <a:pt x="130" y="122"/>
                  <a:pt x="135" y="122"/>
                </a:cubicBezTo>
                <a:cubicBezTo>
                  <a:pt x="144" y="122"/>
                  <a:pt x="144" y="122"/>
                  <a:pt x="144" y="122"/>
                </a:cubicBezTo>
                <a:cubicBezTo>
                  <a:pt x="149" y="122"/>
                  <a:pt x="153" y="118"/>
                  <a:pt x="153" y="113"/>
                </a:cubicBezTo>
                <a:cubicBezTo>
                  <a:pt x="153" y="39"/>
                  <a:pt x="153" y="39"/>
                  <a:pt x="153" y="39"/>
                </a:cubicBezTo>
                <a:cubicBezTo>
                  <a:pt x="153" y="34"/>
                  <a:pt x="149" y="30"/>
                  <a:pt x="144" y="30"/>
                </a:cubicBezTo>
                <a:cubicBezTo>
                  <a:pt x="135" y="30"/>
                  <a:pt x="135" y="30"/>
                  <a:pt x="135" y="30"/>
                </a:cubicBezTo>
                <a:cubicBezTo>
                  <a:pt x="130" y="30"/>
                  <a:pt x="126" y="34"/>
                  <a:pt x="126" y="39"/>
                </a:cubicBezTo>
                <a:close/>
                <a:moveTo>
                  <a:pt x="146" y="39"/>
                </a:moveTo>
                <a:cubicBezTo>
                  <a:pt x="146" y="113"/>
                  <a:pt x="146" y="113"/>
                  <a:pt x="146" y="113"/>
                </a:cubicBezTo>
                <a:cubicBezTo>
                  <a:pt x="146" y="114"/>
                  <a:pt x="145" y="115"/>
                  <a:pt x="144" y="115"/>
                </a:cubicBezTo>
                <a:cubicBezTo>
                  <a:pt x="135" y="115"/>
                  <a:pt x="135" y="115"/>
                  <a:pt x="135" y="115"/>
                </a:cubicBezTo>
                <a:cubicBezTo>
                  <a:pt x="134" y="115"/>
                  <a:pt x="133" y="114"/>
                  <a:pt x="133" y="113"/>
                </a:cubicBezTo>
                <a:cubicBezTo>
                  <a:pt x="133" y="39"/>
                  <a:pt x="133" y="39"/>
                  <a:pt x="133" y="39"/>
                </a:cubicBezTo>
                <a:cubicBezTo>
                  <a:pt x="133" y="38"/>
                  <a:pt x="134" y="37"/>
                  <a:pt x="135" y="37"/>
                </a:cubicBezTo>
                <a:cubicBezTo>
                  <a:pt x="144" y="37"/>
                  <a:pt x="144" y="37"/>
                  <a:pt x="144" y="37"/>
                </a:cubicBezTo>
                <a:cubicBezTo>
                  <a:pt x="145" y="37"/>
                  <a:pt x="146" y="38"/>
                  <a:pt x="146" y="39"/>
                </a:cubicBezTo>
                <a:close/>
                <a:moveTo>
                  <a:pt x="84" y="29"/>
                </a:moveTo>
                <a:cubicBezTo>
                  <a:pt x="106" y="21"/>
                  <a:pt x="127" y="8"/>
                  <a:pt x="128" y="8"/>
                </a:cubicBezTo>
                <a:cubicBezTo>
                  <a:pt x="124" y="0"/>
                  <a:pt x="124" y="0"/>
                  <a:pt x="124" y="0"/>
                </a:cubicBezTo>
                <a:cubicBezTo>
                  <a:pt x="131" y="3"/>
                  <a:pt x="131" y="3"/>
                  <a:pt x="131" y="3"/>
                </a:cubicBezTo>
                <a:cubicBezTo>
                  <a:pt x="139" y="6"/>
                  <a:pt x="139" y="6"/>
                  <a:pt x="139" y="6"/>
                </a:cubicBezTo>
                <a:cubicBezTo>
                  <a:pt x="137" y="14"/>
                  <a:pt x="137" y="14"/>
                  <a:pt x="137" y="14"/>
                </a:cubicBezTo>
                <a:cubicBezTo>
                  <a:pt x="135" y="22"/>
                  <a:pt x="135" y="22"/>
                  <a:pt x="135" y="22"/>
                </a:cubicBezTo>
                <a:cubicBezTo>
                  <a:pt x="131" y="14"/>
                  <a:pt x="131" y="14"/>
                  <a:pt x="131" y="14"/>
                </a:cubicBezTo>
                <a:cubicBezTo>
                  <a:pt x="127" y="16"/>
                  <a:pt x="108" y="27"/>
                  <a:pt x="87" y="35"/>
                </a:cubicBezTo>
                <a:cubicBezTo>
                  <a:pt x="62" y="45"/>
                  <a:pt x="32" y="51"/>
                  <a:pt x="31" y="51"/>
                </a:cubicBezTo>
                <a:cubicBezTo>
                  <a:pt x="31" y="51"/>
                  <a:pt x="31" y="51"/>
                  <a:pt x="31" y="51"/>
                </a:cubicBezTo>
                <a:cubicBezTo>
                  <a:pt x="29" y="51"/>
                  <a:pt x="27" y="50"/>
                  <a:pt x="27" y="48"/>
                </a:cubicBezTo>
                <a:cubicBezTo>
                  <a:pt x="27" y="47"/>
                  <a:pt x="28" y="45"/>
                  <a:pt x="30" y="44"/>
                </a:cubicBezTo>
                <a:cubicBezTo>
                  <a:pt x="30" y="44"/>
                  <a:pt x="60" y="38"/>
                  <a:pt x="84" y="29"/>
                </a:cubicBezTo>
                <a:close/>
                <a:moveTo>
                  <a:pt x="163" y="135"/>
                </a:moveTo>
                <a:cubicBezTo>
                  <a:pt x="158" y="141"/>
                  <a:pt x="158" y="141"/>
                  <a:pt x="158" y="141"/>
                </a:cubicBezTo>
                <a:cubicBezTo>
                  <a:pt x="153" y="147"/>
                  <a:pt x="153" y="147"/>
                  <a:pt x="153" y="147"/>
                </a:cubicBezTo>
                <a:cubicBezTo>
                  <a:pt x="153" y="138"/>
                  <a:pt x="153" y="138"/>
                  <a:pt x="153" y="138"/>
                </a:cubicBezTo>
                <a:cubicBezTo>
                  <a:pt x="13" y="138"/>
                  <a:pt x="13" y="138"/>
                  <a:pt x="13" y="138"/>
                </a:cubicBezTo>
                <a:cubicBezTo>
                  <a:pt x="12" y="138"/>
                  <a:pt x="10" y="136"/>
                  <a:pt x="10" y="135"/>
                </a:cubicBezTo>
                <a:cubicBezTo>
                  <a:pt x="10" y="23"/>
                  <a:pt x="10" y="23"/>
                  <a:pt x="10" y="23"/>
                </a:cubicBezTo>
                <a:cubicBezTo>
                  <a:pt x="0" y="23"/>
                  <a:pt x="0" y="23"/>
                  <a:pt x="0" y="23"/>
                </a:cubicBezTo>
                <a:cubicBezTo>
                  <a:pt x="7" y="17"/>
                  <a:pt x="7" y="17"/>
                  <a:pt x="7" y="17"/>
                </a:cubicBezTo>
                <a:cubicBezTo>
                  <a:pt x="13" y="11"/>
                  <a:pt x="13" y="11"/>
                  <a:pt x="13" y="11"/>
                </a:cubicBezTo>
                <a:cubicBezTo>
                  <a:pt x="20" y="17"/>
                  <a:pt x="20" y="17"/>
                  <a:pt x="20" y="17"/>
                </a:cubicBezTo>
                <a:cubicBezTo>
                  <a:pt x="27" y="23"/>
                  <a:pt x="27" y="23"/>
                  <a:pt x="27" y="23"/>
                </a:cubicBezTo>
                <a:cubicBezTo>
                  <a:pt x="17" y="23"/>
                  <a:pt x="17" y="23"/>
                  <a:pt x="17" y="23"/>
                </a:cubicBezTo>
                <a:cubicBezTo>
                  <a:pt x="17" y="131"/>
                  <a:pt x="17" y="131"/>
                  <a:pt x="17" y="131"/>
                </a:cubicBezTo>
                <a:cubicBezTo>
                  <a:pt x="153" y="131"/>
                  <a:pt x="153" y="131"/>
                  <a:pt x="153" y="131"/>
                </a:cubicBezTo>
                <a:cubicBezTo>
                  <a:pt x="153" y="122"/>
                  <a:pt x="153" y="122"/>
                  <a:pt x="153" y="122"/>
                </a:cubicBezTo>
                <a:cubicBezTo>
                  <a:pt x="158" y="129"/>
                  <a:pt x="158" y="129"/>
                  <a:pt x="158" y="129"/>
                </a:cubicBezTo>
                <a:lnTo>
                  <a:pt x="163" y="135"/>
                </a:lnTo>
                <a:close/>
              </a:path>
            </a:pathLst>
          </a:custGeom>
          <a:solidFill>
            <a:schemeClr val="bg1"/>
          </a:solidFill>
          <a:ln>
            <a:noFill/>
          </a:ln>
        </p:spPr>
        <p:txBody>
          <a:bodyPr/>
          <a:lstStyle/>
          <a:p>
            <a:endParaRPr lang="en-US" sz="1355" b="1">
              <a:effectLst>
                <a:outerShdw blurRad="38100" dist="38100" dir="2700000" algn="tl">
                  <a:srgbClr val="000000">
                    <a:alpha val="43137"/>
                  </a:srgbClr>
                </a:outerShdw>
              </a:effectLst>
            </a:endParaRPr>
          </a:p>
        </p:txBody>
      </p:sp>
      <p:sp>
        <p:nvSpPr>
          <p:cNvPr id="11" name="文本框 14"/>
          <p:cNvSpPr txBox="1">
            <a:spLocks noChangeArrowheads="1"/>
          </p:cNvSpPr>
          <p:nvPr/>
        </p:nvSpPr>
        <p:spPr bwMode="auto">
          <a:xfrm>
            <a:off x="768145" y="1122137"/>
            <a:ext cx="9968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81000" indent="-381000" fontAlgn="base">
              <a:lnSpc>
                <a:spcPct val="100000"/>
              </a:lnSpc>
              <a:spcBef>
                <a:spcPct val="0"/>
              </a:spcBef>
              <a:spcAft>
                <a:spcPct val="0"/>
              </a:spcAft>
              <a:buFont typeface="Wingdings" panose="05000000000000000000" pitchFamily="2" charset="2"/>
              <a:buChar char="p"/>
            </a:pPr>
            <a:r>
              <a:rPr lang="zh-CN" altLang="en-US" sz="2400" dirty="0">
                <a:solidFill>
                  <a:srgbClr val="C00000"/>
                </a:solidFill>
                <a:latin typeface="黑体" panose="02010609060101010101" pitchFamily="49" charset="-122"/>
                <a:ea typeface="黑体" panose="02010609060101010101" pitchFamily="49" charset="-122"/>
              </a:rPr>
              <a:t>机构通过执业登记机关，卫生健康行政机关通过上一级机关重置密码</a:t>
            </a:r>
            <a:endParaRPr lang="en-US" altLang="zh-CN" sz="2400" dirty="0">
              <a:solidFill>
                <a:srgbClr val="C00000"/>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2"/>
          <a:stretch>
            <a:fillRect/>
          </a:stretch>
        </p:blipFill>
        <p:spPr>
          <a:xfrm>
            <a:off x="900517" y="1818365"/>
            <a:ext cx="9968460" cy="2250376"/>
          </a:xfrm>
          <a:prstGeom prst="rect">
            <a:avLst/>
          </a:prstGeom>
          <a:ln>
            <a:solidFill>
              <a:srgbClr val="C00000"/>
            </a:solidFill>
          </a:ln>
        </p:spPr>
      </p:pic>
      <p:pic>
        <p:nvPicPr>
          <p:cNvPr id="13" name="图片 12"/>
          <p:cNvPicPr>
            <a:picLocks noChangeAspect="1"/>
          </p:cNvPicPr>
          <p:nvPr/>
        </p:nvPicPr>
        <p:blipFill>
          <a:blip r:embed="rId3"/>
          <a:stretch>
            <a:fillRect/>
          </a:stretch>
        </p:blipFill>
        <p:spPr>
          <a:xfrm>
            <a:off x="1182869" y="4401559"/>
            <a:ext cx="6340768" cy="1934783"/>
          </a:xfrm>
          <a:prstGeom prst="rect">
            <a:avLst/>
          </a:prstGeom>
          <a:ln>
            <a:solidFill>
              <a:srgbClr val="17375E"/>
            </a:solidFill>
          </a:ln>
        </p:spPr>
      </p:pic>
      <p:cxnSp>
        <p:nvCxnSpPr>
          <p:cNvPr id="16" name="连接符: 曲线 15"/>
          <p:cNvCxnSpPr/>
          <p:nvPr/>
        </p:nvCxnSpPr>
        <p:spPr>
          <a:xfrm rot="10800000" flipV="1">
            <a:off x="7377335" y="4338770"/>
            <a:ext cx="1408805" cy="760151"/>
          </a:xfrm>
          <a:prstGeom prst="curvedConnector3">
            <a:avLst>
              <a:gd name="adj1" fmla="val 50000"/>
            </a:avLst>
          </a:prstGeom>
          <a:ln w="28575">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363010"/>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关于注册显示该人员信息已被占用</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57" name="Freeform 23"/>
          <p:cNvSpPr>
            <a:spLocks noEditPoints="1"/>
          </p:cNvSpPr>
          <p:nvPr/>
        </p:nvSpPr>
        <p:spPr bwMode="auto">
          <a:xfrm>
            <a:off x="473481" y="3854335"/>
            <a:ext cx="427036" cy="366991"/>
          </a:xfrm>
          <a:custGeom>
            <a:avLst/>
            <a:gdLst>
              <a:gd name="T0" fmla="*/ 473123872 w 163"/>
              <a:gd name="T1" fmla="*/ 1364734324 h 147"/>
              <a:gd name="T2" fmla="*/ 636896371 w 163"/>
              <a:gd name="T3" fmla="*/ 2147483646 h 147"/>
              <a:gd name="T4" fmla="*/ 964441370 w 163"/>
              <a:gd name="T5" fmla="*/ 2056196018 h 147"/>
              <a:gd name="T6" fmla="*/ 800668870 w 163"/>
              <a:gd name="T7" fmla="*/ 1200964499 h 147"/>
              <a:gd name="T8" fmla="*/ 837064655 w 163"/>
              <a:gd name="T9" fmla="*/ 1364734324 h 147"/>
              <a:gd name="T10" fmla="*/ 800668870 w 163"/>
              <a:gd name="T11" fmla="*/ 2092591209 h 147"/>
              <a:gd name="T12" fmla="*/ 600500586 w 163"/>
              <a:gd name="T13" fmla="*/ 2056196018 h 147"/>
              <a:gd name="T14" fmla="*/ 636896371 w 163"/>
              <a:gd name="T15" fmla="*/ 1328339134 h 147"/>
              <a:gd name="T16" fmla="*/ 837064655 w 163"/>
              <a:gd name="T17" fmla="*/ 1364734324 h 147"/>
              <a:gd name="T18" fmla="*/ 1073624458 w 163"/>
              <a:gd name="T19" fmla="*/ 1128178384 h 147"/>
              <a:gd name="T20" fmla="*/ 1237396957 w 163"/>
              <a:gd name="T21" fmla="*/ 2147483646 h 147"/>
              <a:gd name="T22" fmla="*/ 1564946222 w 163"/>
              <a:gd name="T23" fmla="*/ 2056196018 h 147"/>
              <a:gd name="T24" fmla="*/ 1419367349 w 163"/>
              <a:gd name="T25" fmla="*/ 964412825 h 147"/>
              <a:gd name="T26" fmla="*/ 1437565241 w 163"/>
              <a:gd name="T27" fmla="*/ 1128178384 h 147"/>
              <a:gd name="T28" fmla="*/ 1419367349 w 163"/>
              <a:gd name="T29" fmla="*/ 2092591209 h 147"/>
              <a:gd name="T30" fmla="*/ 1201005438 w 163"/>
              <a:gd name="T31" fmla="*/ 2056196018 h 147"/>
              <a:gd name="T32" fmla="*/ 1237396957 w 163"/>
              <a:gd name="T33" fmla="*/ 1091787459 h 147"/>
              <a:gd name="T34" fmla="*/ 1437565241 w 163"/>
              <a:gd name="T35" fmla="*/ 1128178384 h 147"/>
              <a:gd name="T36" fmla="*/ 1692322937 w 163"/>
              <a:gd name="T37" fmla="*/ 928017634 h 147"/>
              <a:gd name="T38" fmla="*/ 1856095436 w 163"/>
              <a:gd name="T39" fmla="*/ 2147483646 h 147"/>
              <a:gd name="T40" fmla="*/ 2147483646 w 163"/>
              <a:gd name="T41" fmla="*/ 2056196018 h 147"/>
              <a:gd name="T42" fmla="*/ 2019872201 w 163"/>
              <a:gd name="T43" fmla="*/ 764252075 h 147"/>
              <a:gd name="T44" fmla="*/ 2056263720 w 163"/>
              <a:gd name="T45" fmla="*/ 928017634 h 147"/>
              <a:gd name="T46" fmla="*/ 2019872201 w 163"/>
              <a:gd name="T47" fmla="*/ 2092591209 h 147"/>
              <a:gd name="T48" fmla="*/ 1819703917 w 163"/>
              <a:gd name="T49" fmla="*/ 2056196018 h 147"/>
              <a:gd name="T50" fmla="*/ 1856095436 w 163"/>
              <a:gd name="T51" fmla="*/ 891626710 h 147"/>
              <a:gd name="T52" fmla="*/ 2056263720 w 163"/>
              <a:gd name="T53" fmla="*/ 928017634 h 147"/>
              <a:gd name="T54" fmla="*/ 2147483646 w 163"/>
              <a:gd name="T55" fmla="*/ 2056196018 h 147"/>
              <a:gd name="T56" fmla="*/ 2147483646 w 163"/>
              <a:gd name="T57" fmla="*/ 2147483646 h 147"/>
              <a:gd name="T58" fmla="*/ 2147483646 w 163"/>
              <a:gd name="T59" fmla="*/ 709659289 h 147"/>
              <a:gd name="T60" fmla="*/ 2147483646 w 163"/>
              <a:gd name="T61" fmla="*/ 545893730 h 147"/>
              <a:gd name="T62" fmla="*/ 2147483646 w 163"/>
              <a:gd name="T63" fmla="*/ 709659289 h 147"/>
              <a:gd name="T64" fmla="*/ 2147483646 w 163"/>
              <a:gd name="T65" fmla="*/ 2092591209 h 147"/>
              <a:gd name="T66" fmla="*/ 2147483646 w 163"/>
              <a:gd name="T67" fmla="*/ 2056196018 h 147"/>
              <a:gd name="T68" fmla="*/ 2147483646 w 163"/>
              <a:gd name="T69" fmla="*/ 673268365 h 147"/>
              <a:gd name="T70" fmla="*/ 2147483646 w 163"/>
              <a:gd name="T71" fmla="*/ 709659289 h 147"/>
              <a:gd name="T72" fmla="*/ 2147483646 w 163"/>
              <a:gd name="T73" fmla="*/ 145572230 h 147"/>
              <a:gd name="T74" fmla="*/ 2147483646 w 163"/>
              <a:gd name="T75" fmla="*/ 54588520 h 147"/>
              <a:gd name="T76" fmla="*/ 2147483646 w 163"/>
              <a:gd name="T77" fmla="*/ 254749270 h 147"/>
              <a:gd name="T78" fmla="*/ 2147483646 w 163"/>
              <a:gd name="T79" fmla="*/ 254749270 h 147"/>
              <a:gd name="T80" fmla="*/ 564109067 w 163"/>
              <a:gd name="T81" fmla="*/ 928017634 h 147"/>
              <a:gd name="T82" fmla="*/ 491321764 w 163"/>
              <a:gd name="T83" fmla="*/ 873429114 h 147"/>
              <a:gd name="T84" fmla="*/ 1528550437 w 163"/>
              <a:gd name="T85" fmla="*/ 527696135 h 147"/>
              <a:gd name="T86" fmla="*/ 2147483646 w 163"/>
              <a:gd name="T87" fmla="*/ 2147483646 h 147"/>
              <a:gd name="T88" fmla="*/ 2147483646 w 163"/>
              <a:gd name="T89" fmla="*/ 2147483646 h 147"/>
              <a:gd name="T90" fmla="*/ 181970392 w 163"/>
              <a:gd name="T91" fmla="*/ 2147483646 h 147"/>
              <a:gd name="T92" fmla="*/ 0 w 163"/>
              <a:gd name="T93" fmla="*/ 418519095 h 147"/>
              <a:gd name="T94" fmla="*/ 236559803 w 163"/>
              <a:gd name="T95" fmla="*/ 200160750 h 147"/>
              <a:gd name="T96" fmla="*/ 491321764 w 163"/>
              <a:gd name="T97" fmla="*/ 418519095 h 147"/>
              <a:gd name="T98" fmla="*/ 309351372 w 163"/>
              <a:gd name="T99" fmla="*/ 2147483646 h 147"/>
              <a:gd name="T100" fmla="*/ 2147483646 w 163"/>
              <a:gd name="T101" fmla="*/ 2147483646 h 147"/>
              <a:gd name="T102" fmla="*/ 2147483646 w 163"/>
              <a:gd name="T103" fmla="*/ 2147483646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 h="147">
                <a:moveTo>
                  <a:pt x="35" y="66"/>
                </a:moveTo>
                <a:cubicBezTo>
                  <a:pt x="30" y="66"/>
                  <a:pt x="26" y="70"/>
                  <a:pt x="26" y="75"/>
                </a:cubicBezTo>
                <a:cubicBezTo>
                  <a:pt x="26" y="113"/>
                  <a:pt x="26" y="113"/>
                  <a:pt x="26" y="113"/>
                </a:cubicBezTo>
                <a:cubicBezTo>
                  <a:pt x="26" y="118"/>
                  <a:pt x="30" y="122"/>
                  <a:pt x="35" y="122"/>
                </a:cubicBezTo>
                <a:cubicBezTo>
                  <a:pt x="44" y="122"/>
                  <a:pt x="44" y="122"/>
                  <a:pt x="44" y="122"/>
                </a:cubicBezTo>
                <a:cubicBezTo>
                  <a:pt x="49" y="122"/>
                  <a:pt x="53" y="118"/>
                  <a:pt x="53" y="113"/>
                </a:cubicBezTo>
                <a:cubicBezTo>
                  <a:pt x="53" y="75"/>
                  <a:pt x="53" y="75"/>
                  <a:pt x="53" y="75"/>
                </a:cubicBezTo>
                <a:cubicBezTo>
                  <a:pt x="53" y="70"/>
                  <a:pt x="49" y="66"/>
                  <a:pt x="44" y="66"/>
                </a:cubicBezTo>
                <a:lnTo>
                  <a:pt x="35" y="66"/>
                </a:lnTo>
                <a:close/>
                <a:moveTo>
                  <a:pt x="46" y="75"/>
                </a:moveTo>
                <a:cubicBezTo>
                  <a:pt x="46" y="113"/>
                  <a:pt x="46" y="113"/>
                  <a:pt x="46" y="113"/>
                </a:cubicBezTo>
                <a:cubicBezTo>
                  <a:pt x="46" y="114"/>
                  <a:pt x="45" y="115"/>
                  <a:pt x="44" y="115"/>
                </a:cubicBezTo>
                <a:cubicBezTo>
                  <a:pt x="35" y="115"/>
                  <a:pt x="35" y="115"/>
                  <a:pt x="35" y="115"/>
                </a:cubicBezTo>
                <a:cubicBezTo>
                  <a:pt x="34" y="115"/>
                  <a:pt x="33" y="114"/>
                  <a:pt x="33" y="113"/>
                </a:cubicBezTo>
                <a:cubicBezTo>
                  <a:pt x="33" y="75"/>
                  <a:pt x="33" y="75"/>
                  <a:pt x="33" y="75"/>
                </a:cubicBezTo>
                <a:cubicBezTo>
                  <a:pt x="33" y="74"/>
                  <a:pt x="34" y="73"/>
                  <a:pt x="35" y="73"/>
                </a:cubicBezTo>
                <a:cubicBezTo>
                  <a:pt x="44" y="73"/>
                  <a:pt x="44" y="73"/>
                  <a:pt x="44" y="73"/>
                </a:cubicBezTo>
                <a:cubicBezTo>
                  <a:pt x="45" y="73"/>
                  <a:pt x="46" y="74"/>
                  <a:pt x="46" y="75"/>
                </a:cubicBezTo>
                <a:close/>
                <a:moveTo>
                  <a:pt x="68" y="53"/>
                </a:moveTo>
                <a:cubicBezTo>
                  <a:pt x="63" y="53"/>
                  <a:pt x="59" y="57"/>
                  <a:pt x="59" y="62"/>
                </a:cubicBezTo>
                <a:cubicBezTo>
                  <a:pt x="59" y="113"/>
                  <a:pt x="59" y="113"/>
                  <a:pt x="59" y="113"/>
                </a:cubicBezTo>
                <a:cubicBezTo>
                  <a:pt x="59" y="118"/>
                  <a:pt x="63" y="122"/>
                  <a:pt x="68" y="122"/>
                </a:cubicBezTo>
                <a:cubicBezTo>
                  <a:pt x="78" y="122"/>
                  <a:pt x="78" y="122"/>
                  <a:pt x="78" y="122"/>
                </a:cubicBezTo>
                <a:cubicBezTo>
                  <a:pt x="82" y="122"/>
                  <a:pt x="86" y="118"/>
                  <a:pt x="86" y="113"/>
                </a:cubicBezTo>
                <a:cubicBezTo>
                  <a:pt x="86" y="62"/>
                  <a:pt x="86" y="62"/>
                  <a:pt x="86" y="62"/>
                </a:cubicBezTo>
                <a:cubicBezTo>
                  <a:pt x="86" y="57"/>
                  <a:pt x="82" y="53"/>
                  <a:pt x="78" y="53"/>
                </a:cubicBezTo>
                <a:lnTo>
                  <a:pt x="68" y="53"/>
                </a:lnTo>
                <a:close/>
                <a:moveTo>
                  <a:pt x="79" y="62"/>
                </a:moveTo>
                <a:cubicBezTo>
                  <a:pt x="79" y="113"/>
                  <a:pt x="79" y="113"/>
                  <a:pt x="79" y="113"/>
                </a:cubicBezTo>
                <a:cubicBezTo>
                  <a:pt x="79" y="114"/>
                  <a:pt x="79" y="115"/>
                  <a:pt x="78" y="115"/>
                </a:cubicBezTo>
                <a:cubicBezTo>
                  <a:pt x="68" y="115"/>
                  <a:pt x="68" y="115"/>
                  <a:pt x="68" y="115"/>
                </a:cubicBezTo>
                <a:cubicBezTo>
                  <a:pt x="67" y="115"/>
                  <a:pt x="66" y="114"/>
                  <a:pt x="66" y="113"/>
                </a:cubicBezTo>
                <a:cubicBezTo>
                  <a:pt x="66" y="62"/>
                  <a:pt x="66" y="62"/>
                  <a:pt x="66" y="62"/>
                </a:cubicBezTo>
                <a:cubicBezTo>
                  <a:pt x="66" y="61"/>
                  <a:pt x="67" y="60"/>
                  <a:pt x="68" y="60"/>
                </a:cubicBezTo>
                <a:cubicBezTo>
                  <a:pt x="78" y="60"/>
                  <a:pt x="78" y="60"/>
                  <a:pt x="78" y="60"/>
                </a:cubicBezTo>
                <a:cubicBezTo>
                  <a:pt x="79" y="60"/>
                  <a:pt x="79" y="61"/>
                  <a:pt x="79" y="62"/>
                </a:cubicBezTo>
                <a:close/>
                <a:moveTo>
                  <a:pt x="102" y="42"/>
                </a:moveTo>
                <a:cubicBezTo>
                  <a:pt x="97" y="42"/>
                  <a:pt x="93" y="46"/>
                  <a:pt x="93" y="51"/>
                </a:cubicBezTo>
                <a:cubicBezTo>
                  <a:pt x="93" y="113"/>
                  <a:pt x="93" y="113"/>
                  <a:pt x="93" y="113"/>
                </a:cubicBezTo>
                <a:cubicBezTo>
                  <a:pt x="93" y="118"/>
                  <a:pt x="97" y="122"/>
                  <a:pt x="102" y="122"/>
                </a:cubicBezTo>
                <a:cubicBezTo>
                  <a:pt x="111" y="122"/>
                  <a:pt x="111" y="122"/>
                  <a:pt x="111" y="122"/>
                </a:cubicBezTo>
                <a:cubicBezTo>
                  <a:pt x="116" y="122"/>
                  <a:pt x="120" y="118"/>
                  <a:pt x="120" y="113"/>
                </a:cubicBezTo>
                <a:cubicBezTo>
                  <a:pt x="120" y="51"/>
                  <a:pt x="120" y="51"/>
                  <a:pt x="120" y="51"/>
                </a:cubicBezTo>
                <a:cubicBezTo>
                  <a:pt x="120" y="46"/>
                  <a:pt x="116" y="42"/>
                  <a:pt x="111" y="42"/>
                </a:cubicBezTo>
                <a:lnTo>
                  <a:pt x="102" y="42"/>
                </a:lnTo>
                <a:close/>
                <a:moveTo>
                  <a:pt x="113" y="51"/>
                </a:moveTo>
                <a:cubicBezTo>
                  <a:pt x="113" y="113"/>
                  <a:pt x="113" y="113"/>
                  <a:pt x="113" y="113"/>
                </a:cubicBezTo>
                <a:cubicBezTo>
                  <a:pt x="113" y="114"/>
                  <a:pt x="112" y="115"/>
                  <a:pt x="111" y="115"/>
                </a:cubicBezTo>
                <a:cubicBezTo>
                  <a:pt x="102" y="115"/>
                  <a:pt x="102" y="115"/>
                  <a:pt x="102" y="115"/>
                </a:cubicBezTo>
                <a:cubicBezTo>
                  <a:pt x="101" y="115"/>
                  <a:pt x="100" y="114"/>
                  <a:pt x="100" y="113"/>
                </a:cubicBezTo>
                <a:cubicBezTo>
                  <a:pt x="100" y="51"/>
                  <a:pt x="100" y="51"/>
                  <a:pt x="100" y="51"/>
                </a:cubicBezTo>
                <a:cubicBezTo>
                  <a:pt x="100" y="50"/>
                  <a:pt x="101" y="49"/>
                  <a:pt x="102" y="49"/>
                </a:cubicBezTo>
                <a:cubicBezTo>
                  <a:pt x="111" y="49"/>
                  <a:pt x="111" y="49"/>
                  <a:pt x="111" y="49"/>
                </a:cubicBezTo>
                <a:cubicBezTo>
                  <a:pt x="112" y="49"/>
                  <a:pt x="113" y="50"/>
                  <a:pt x="113" y="51"/>
                </a:cubicBezTo>
                <a:close/>
                <a:moveTo>
                  <a:pt x="126" y="39"/>
                </a:moveTo>
                <a:cubicBezTo>
                  <a:pt x="126" y="113"/>
                  <a:pt x="126" y="113"/>
                  <a:pt x="126" y="113"/>
                </a:cubicBezTo>
                <a:cubicBezTo>
                  <a:pt x="126" y="118"/>
                  <a:pt x="130" y="122"/>
                  <a:pt x="135" y="122"/>
                </a:cubicBezTo>
                <a:cubicBezTo>
                  <a:pt x="144" y="122"/>
                  <a:pt x="144" y="122"/>
                  <a:pt x="144" y="122"/>
                </a:cubicBezTo>
                <a:cubicBezTo>
                  <a:pt x="149" y="122"/>
                  <a:pt x="153" y="118"/>
                  <a:pt x="153" y="113"/>
                </a:cubicBezTo>
                <a:cubicBezTo>
                  <a:pt x="153" y="39"/>
                  <a:pt x="153" y="39"/>
                  <a:pt x="153" y="39"/>
                </a:cubicBezTo>
                <a:cubicBezTo>
                  <a:pt x="153" y="34"/>
                  <a:pt x="149" y="30"/>
                  <a:pt x="144" y="30"/>
                </a:cubicBezTo>
                <a:cubicBezTo>
                  <a:pt x="135" y="30"/>
                  <a:pt x="135" y="30"/>
                  <a:pt x="135" y="30"/>
                </a:cubicBezTo>
                <a:cubicBezTo>
                  <a:pt x="130" y="30"/>
                  <a:pt x="126" y="34"/>
                  <a:pt x="126" y="39"/>
                </a:cubicBezTo>
                <a:close/>
                <a:moveTo>
                  <a:pt x="146" y="39"/>
                </a:moveTo>
                <a:cubicBezTo>
                  <a:pt x="146" y="113"/>
                  <a:pt x="146" y="113"/>
                  <a:pt x="146" y="113"/>
                </a:cubicBezTo>
                <a:cubicBezTo>
                  <a:pt x="146" y="114"/>
                  <a:pt x="145" y="115"/>
                  <a:pt x="144" y="115"/>
                </a:cubicBezTo>
                <a:cubicBezTo>
                  <a:pt x="135" y="115"/>
                  <a:pt x="135" y="115"/>
                  <a:pt x="135" y="115"/>
                </a:cubicBezTo>
                <a:cubicBezTo>
                  <a:pt x="134" y="115"/>
                  <a:pt x="133" y="114"/>
                  <a:pt x="133" y="113"/>
                </a:cubicBezTo>
                <a:cubicBezTo>
                  <a:pt x="133" y="39"/>
                  <a:pt x="133" y="39"/>
                  <a:pt x="133" y="39"/>
                </a:cubicBezTo>
                <a:cubicBezTo>
                  <a:pt x="133" y="38"/>
                  <a:pt x="134" y="37"/>
                  <a:pt x="135" y="37"/>
                </a:cubicBezTo>
                <a:cubicBezTo>
                  <a:pt x="144" y="37"/>
                  <a:pt x="144" y="37"/>
                  <a:pt x="144" y="37"/>
                </a:cubicBezTo>
                <a:cubicBezTo>
                  <a:pt x="145" y="37"/>
                  <a:pt x="146" y="38"/>
                  <a:pt x="146" y="39"/>
                </a:cubicBezTo>
                <a:close/>
                <a:moveTo>
                  <a:pt x="84" y="29"/>
                </a:moveTo>
                <a:cubicBezTo>
                  <a:pt x="106" y="21"/>
                  <a:pt x="127" y="8"/>
                  <a:pt x="128" y="8"/>
                </a:cubicBezTo>
                <a:cubicBezTo>
                  <a:pt x="124" y="0"/>
                  <a:pt x="124" y="0"/>
                  <a:pt x="124" y="0"/>
                </a:cubicBezTo>
                <a:cubicBezTo>
                  <a:pt x="131" y="3"/>
                  <a:pt x="131" y="3"/>
                  <a:pt x="131" y="3"/>
                </a:cubicBezTo>
                <a:cubicBezTo>
                  <a:pt x="139" y="6"/>
                  <a:pt x="139" y="6"/>
                  <a:pt x="139" y="6"/>
                </a:cubicBezTo>
                <a:cubicBezTo>
                  <a:pt x="137" y="14"/>
                  <a:pt x="137" y="14"/>
                  <a:pt x="137" y="14"/>
                </a:cubicBezTo>
                <a:cubicBezTo>
                  <a:pt x="135" y="22"/>
                  <a:pt x="135" y="22"/>
                  <a:pt x="135" y="22"/>
                </a:cubicBezTo>
                <a:cubicBezTo>
                  <a:pt x="131" y="14"/>
                  <a:pt x="131" y="14"/>
                  <a:pt x="131" y="14"/>
                </a:cubicBezTo>
                <a:cubicBezTo>
                  <a:pt x="127" y="16"/>
                  <a:pt x="108" y="27"/>
                  <a:pt x="87" y="35"/>
                </a:cubicBezTo>
                <a:cubicBezTo>
                  <a:pt x="62" y="45"/>
                  <a:pt x="32" y="51"/>
                  <a:pt x="31" y="51"/>
                </a:cubicBezTo>
                <a:cubicBezTo>
                  <a:pt x="31" y="51"/>
                  <a:pt x="31" y="51"/>
                  <a:pt x="31" y="51"/>
                </a:cubicBezTo>
                <a:cubicBezTo>
                  <a:pt x="29" y="51"/>
                  <a:pt x="27" y="50"/>
                  <a:pt x="27" y="48"/>
                </a:cubicBezTo>
                <a:cubicBezTo>
                  <a:pt x="27" y="47"/>
                  <a:pt x="28" y="45"/>
                  <a:pt x="30" y="44"/>
                </a:cubicBezTo>
                <a:cubicBezTo>
                  <a:pt x="30" y="44"/>
                  <a:pt x="60" y="38"/>
                  <a:pt x="84" y="29"/>
                </a:cubicBezTo>
                <a:close/>
                <a:moveTo>
                  <a:pt x="163" y="135"/>
                </a:moveTo>
                <a:cubicBezTo>
                  <a:pt x="158" y="141"/>
                  <a:pt x="158" y="141"/>
                  <a:pt x="158" y="141"/>
                </a:cubicBezTo>
                <a:cubicBezTo>
                  <a:pt x="153" y="147"/>
                  <a:pt x="153" y="147"/>
                  <a:pt x="153" y="147"/>
                </a:cubicBezTo>
                <a:cubicBezTo>
                  <a:pt x="153" y="138"/>
                  <a:pt x="153" y="138"/>
                  <a:pt x="153" y="138"/>
                </a:cubicBezTo>
                <a:cubicBezTo>
                  <a:pt x="13" y="138"/>
                  <a:pt x="13" y="138"/>
                  <a:pt x="13" y="138"/>
                </a:cubicBezTo>
                <a:cubicBezTo>
                  <a:pt x="12" y="138"/>
                  <a:pt x="10" y="136"/>
                  <a:pt x="10" y="135"/>
                </a:cubicBezTo>
                <a:cubicBezTo>
                  <a:pt x="10" y="23"/>
                  <a:pt x="10" y="23"/>
                  <a:pt x="10" y="23"/>
                </a:cubicBezTo>
                <a:cubicBezTo>
                  <a:pt x="0" y="23"/>
                  <a:pt x="0" y="23"/>
                  <a:pt x="0" y="23"/>
                </a:cubicBezTo>
                <a:cubicBezTo>
                  <a:pt x="7" y="17"/>
                  <a:pt x="7" y="17"/>
                  <a:pt x="7" y="17"/>
                </a:cubicBezTo>
                <a:cubicBezTo>
                  <a:pt x="13" y="11"/>
                  <a:pt x="13" y="11"/>
                  <a:pt x="13" y="11"/>
                </a:cubicBezTo>
                <a:cubicBezTo>
                  <a:pt x="20" y="17"/>
                  <a:pt x="20" y="17"/>
                  <a:pt x="20" y="17"/>
                </a:cubicBezTo>
                <a:cubicBezTo>
                  <a:pt x="27" y="23"/>
                  <a:pt x="27" y="23"/>
                  <a:pt x="27" y="23"/>
                </a:cubicBezTo>
                <a:cubicBezTo>
                  <a:pt x="17" y="23"/>
                  <a:pt x="17" y="23"/>
                  <a:pt x="17" y="23"/>
                </a:cubicBezTo>
                <a:cubicBezTo>
                  <a:pt x="17" y="131"/>
                  <a:pt x="17" y="131"/>
                  <a:pt x="17" y="131"/>
                </a:cubicBezTo>
                <a:cubicBezTo>
                  <a:pt x="153" y="131"/>
                  <a:pt x="153" y="131"/>
                  <a:pt x="153" y="131"/>
                </a:cubicBezTo>
                <a:cubicBezTo>
                  <a:pt x="153" y="122"/>
                  <a:pt x="153" y="122"/>
                  <a:pt x="153" y="122"/>
                </a:cubicBezTo>
                <a:cubicBezTo>
                  <a:pt x="158" y="129"/>
                  <a:pt x="158" y="129"/>
                  <a:pt x="158" y="129"/>
                </a:cubicBezTo>
                <a:lnTo>
                  <a:pt x="163" y="135"/>
                </a:lnTo>
                <a:close/>
              </a:path>
            </a:pathLst>
          </a:custGeom>
          <a:solidFill>
            <a:schemeClr val="bg1"/>
          </a:solidFill>
          <a:ln>
            <a:noFill/>
          </a:ln>
        </p:spPr>
        <p:txBody>
          <a:bodyPr/>
          <a:lstStyle/>
          <a:p>
            <a:endParaRPr lang="en-US" sz="1355" b="1">
              <a:effectLst>
                <a:outerShdw blurRad="38100" dist="38100" dir="2700000" algn="tl">
                  <a:srgbClr val="000000">
                    <a:alpha val="43137"/>
                  </a:srgbClr>
                </a:outerShdw>
              </a:effectLst>
            </a:endParaRPr>
          </a:p>
        </p:txBody>
      </p:sp>
      <p:pic>
        <p:nvPicPr>
          <p:cNvPr id="13" name="图片 12"/>
          <p:cNvPicPr>
            <a:picLocks noChangeAspect="1"/>
          </p:cNvPicPr>
          <p:nvPr/>
        </p:nvPicPr>
        <p:blipFill>
          <a:blip r:embed="rId2"/>
          <a:stretch>
            <a:fillRect/>
          </a:stretch>
        </p:blipFill>
        <p:spPr>
          <a:xfrm>
            <a:off x="721719" y="1184137"/>
            <a:ext cx="10303240" cy="4095589"/>
          </a:xfrm>
          <a:prstGeom prst="rect">
            <a:avLst/>
          </a:prstGeom>
        </p:spPr>
      </p:pic>
      <p:sp>
        <p:nvSpPr>
          <p:cNvPr id="17" name="文本框 14"/>
          <p:cNvSpPr txBox="1">
            <a:spLocks noChangeArrowheads="1"/>
          </p:cNvSpPr>
          <p:nvPr/>
        </p:nvSpPr>
        <p:spPr bwMode="auto">
          <a:xfrm>
            <a:off x="1594418" y="5279725"/>
            <a:ext cx="9430541" cy="9543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C00000"/>
                </a:solidFill>
                <a:latin typeface="黑体" panose="02010609060101010101" pitchFamily="49" charset="-122"/>
                <a:ea typeface="黑体" panose="02010609060101010101" pitchFamily="49" charset="-122"/>
              </a:rPr>
              <a:t>可能原因：</a:t>
            </a:r>
            <a:r>
              <a:rPr lang="zh-CN" altLang="en-US" sz="1865" dirty="0">
                <a:solidFill>
                  <a:srgbClr val="17375E"/>
                </a:solidFill>
                <a:latin typeface="黑体" panose="02010609060101010101" pitchFamily="49" charset="-122"/>
                <a:ea typeface="黑体" panose="02010609060101010101" pitchFamily="49" charset="-122"/>
              </a:rPr>
              <a:t>项目负责人填写项目添加团队成员时，为方便，没有联系机构，直接将机构人员列入其他人员</a:t>
            </a:r>
            <a:endParaRPr lang="en-US" altLang="zh-CN" sz="1865" dirty="0">
              <a:solidFill>
                <a:srgbClr val="17375E"/>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1865" dirty="0">
                <a:solidFill>
                  <a:srgbClr val="C00000"/>
                </a:solidFill>
                <a:latin typeface="黑体" panose="02010609060101010101" pitchFamily="49" charset="-122"/>
                <a:ea typeface="黑体" panose="02010609060101010101" pitchFamily="49" charset="-122"/>
              </a:rPr>
              <a:t>解决办法：</a:t>
            </a:r>
            <a:r>
              <a:rPr lang="zh-CN" altLang="en-US" sz="1865" dirty="0">
                <a:solidFill>
                  <a:srgbClr val="17375E"/>
                </a:solidFill>
                <a:latin typeface="黑体" panose="02010609060101010101" pitchFamily="49" charset="-122"/>
                <a:ea typeface="黑体" panose="02010609060101010101" pitchFamily="49" charset="-122"/>
              </a:rPr>
              <a:t>机构账号登录</a:t>
            </a:r>
            <a:r>
              <a:rPr lang="en-US" altLang="zh-CN" sz="1865" dirty="0">
                <a:solidFill>
                  <a:srgbClr val="17375E"/>
                </a:solidFill>
                <a:latin typeface="黑体" panose="02010609060101010101" pitchFamily="49" charset="-122"/>
                <a:ea typeface="黑体" panose="02010609060101010101" pitchFamily="49" charset="-122"/>
              </a:rPr>
              <a:t>---</a:t>
            </a:r>
            <a:r>
              <a:rPr lang="zh-CN" altLang="en-US" sz="1865" dirty="0">
                <a:solidFill>
                  <a:srgbClr val="17375E"/>
                </a:solidFill>
                <a:latin typeface="黑体" panose="02010609060101010101" pitchFamily="49" charset="-122"/>
                <a:ea typeface="黑体" panose="02010609060101010101" pitchFamily="49" charset="-122"/>
              </a:rPr>
              <a:t>非本机构人员查询</a:t>
            </a:r>
            <a:r>
              <a:rPr lang="en-US" altLang="zh-CN" sz="1865" dirty="0">
                <a:solidFill>
                  <a:srgbClr val="17375E"/>
                </a:solidFill>
                <a:latin typeface="黑体" panose="02010609060101010101" pitchFamily="49" charset="-122"/>
                <a:ea typeface="黑体" panose="02010609060101010101" pitchFamily="49" charset="-122"/>
              </a:rPr>
              <a:t>---</a:t>
            </a:r>
            <a:r>
              <a:rPr lang="zh-CN" altLang="en-US" sz="1865" dirty="0">
                <a:solidFill>
                  <a:srgbClr val="17375E"/>
                </a:solidFill>
                <a:latin typeface="黑体" panose="02010609060101010101" pitchFamily="49" charset="-122"/>
                <a:ea typeface="黑体" panose="02010609060101010101" pitchFamily="49" charset="-122"/>
              </a:rPr>
              <a:t>查询此人，将其移入本机构。</a:t>
            </a:r>
            <a:endParaRPr lang="en-US" altLang="zh-CN" sz="1865" dirty="0">
              <a:solidFill>
                <a:srgbClr val="17375E"/>
              </a:solidFill>
              <a:latin typeface="黑体" panose="02010609060101010101" pitchFamily="49" charset="-122"/>
              <a:ea typeface="黑体" panose="02010609060101010101" pitchFamily="49"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363010"/>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关于项目填报闪退</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57" name="Freeform 23"/>
          <p:cNvSpPr>
            <a:spLocks noEditPoints="1"/>
          </p:cNvSpPr>
          <p:nvPr/>
        </p:nvSpPr>
        <p:spPr bwMode="auto">
          <a:xfrm>
            <a:off x="473481" y="3854335"/>
            <a:ext cx="427036" cy="366991"/>
          </a:xfrm>
          <a:custGeom>
            <a:avLst/>
            <a:gdLst>
              <a:gd name="T0" fmla="*/ 473123872 w 163"/>
              <a:gd name="T1" fmla="*/ 1364734324 h 147"/>
              <a:gd name="T2" fmla="*/ 636896371 w 163"/>
              <a:gd name="T3" fmla="*/ 2147483646 h 147"/>
              <a:gd name="T4" fmla="*/ 964441370 w 163"/>
              <a:gd name="T5" fmla="*/ 2056196018 h 147"/>
              <a:gd name="T6" fmla="*/ 800668870 w 163"/>
              <a:gd name="T7" fmla="*/ 1200964499 h 147"/>
              <a:gd name="T8" fmla="*/ 837064655 w 163"/>
              <a:gd name="T9" fmla="*/ 1364734324 h 147"/>
              <a:gd name="T10" fmla="*/ 800668870 w 163"/>
              <a:gd name="T11" fmla="*/ 2092591209 h 147"/>
              <a:gd name="T12" fmla="*/ 600500586 w 163"/>
              <a:gd name="T13" fmla="*/ 2056196018 h 147"/>
              <a:gd name="T14" fmla="*/ 636896371 w 163"/>
              <a:gd name="T15" fmla="*/ 1328339134 h 147"/>
              <a:gd name="T16" fmla="*/ 837064655 w 163"/>
              <a:gd name="T17" fmla="*/ 1364734324 h 147"/>
              <a:gd name="T18" fmla="*/ 1073624458 w 163"/>
              <a:gd name="T19" fmla="*/ 1128178384 h 147"/>
              <a:gd name="T20" fmla="*/ 1237396957 w 163"/>
              <a:gd name="T21" fmla="*/ 2147483646 h 147"/>
              <a:gd name="T22" fmla="*/ 1564946222 w 163"/>
              <a:gd name="T23" fmla="*/ 2056196018 h 147"/>
              <a:gd name="T24" fmla="*/ 1419367349 w 163"/>
              <a:gd name="T25" fmla="*/ 964412825 h 147"/>
              <a:gd name="T26" fmla="*/ 1437565241 w 163"/>
              <a:gd name="T27" fmla="*/ 1128178384 h 147"/>
              <a:gd name="T28" fmla="*/ 1419367349 w 163"/>
              <a:gd name="T29" fmla="*/ 2092591209 h 147"/>
              <a:gd name="T30" fmla="*/ 1201005438 w 163"/>
              <a:gd name="T31" fmla="*/ 2056196018 h 147"/>
              <a:gd name="T32" fmla="*/ 1237396957 w 163"/>
              <a:gd name="T33" fmla="*/ 1091787459 h 147"/>
              <a:gd name="T34" fmla="*/ 1437565241 w 163"/>
              <a:gd name="T35" fmla="*/ 1128178384 h 147"/>
              <a:gd name="T36" fmla="*/ 1692322937 w 163"/>
              <a:gd name="T37" fmla="*/ 928017634 h 147"/>
              <a:gd name="T38" fmla="*/ 1856095436 w 163"/>
              <a:gd name="T39" fmla="*/ 2147483646 h 147"/>
              <a:gd name="T40" fmla="*/ 2147483646 w 163"/>
              <a:gd name="T41" fmla="*/ 2056196018 h 147"/>
              <a:gd name="T42" fmla="*/ 2019872201 w 163"/>
              <a:gd name="T43" fmla="*/ 764252075 h 147"/>
              <a:gd name="T44" fmla="*/ 2056263720 w 163"/>
              <a:gd name="T45" fmla="*/ 928017634 h 147"/>
              <a:gd name="T46" fmla="*/ 2019872201 w 163"/>
              <a:gd name="T47" fmla="*/ 2092591209 h 147"/>
              <a:gd name="T48" fmla="*/ 1819703917 w 163"/>
              <a:gd name="T49" fmla="*/ 2056196018 h 147"/>
              <a:gd name="T50" fmla="*/ 1856095436 w 163"/>
              <a:gd name="T51" fmla="*/ 891626710 h 147"/>
              <a:gd name="T52" fmla="*/ 2056263720 w 163"/>
              <a:gd name="T53" fmla="*/ 928017634 h 147"/>
              <a:gd name="T54" fmla="*/ 2147483646 w 163"/>
              <a:gd name="T55" fmla="*/ 2056196018 h 147"/>
              <a:gd name="T56" fmla="*/ 2147483646 w 163"/>
              <a:gd name="T57" fmla="*/ 2147483646 h 147"/>
              <a:gd name="T58" fmla="*/ 2147483646 w 163"/>
              <a:gd name="T59" fmla="*/ 709659289 h 147"/>
              <a:gd name="T60" fmla="*/ 2147483646 w 163"/>
              <a:gd name="T61" fmla="*/ 545893730 h 147"/>
              <a:gd name="T62" fmla="*/ 2147483646 w 163"/>
              <a:gd name="T63" fmla="*/ 709659289 h 147"/>
              <a:gd name="T64" fmla="*/ 2147483646 w 163"/>
              <a:gd name="T65" fmla="*/ 2092591209 h 147"/>
              <a:gd name="T66" fmla="*/ 2147483646 w 163"/>
              <a:gd name="T67" fmla="*/ 2056196018 h 147"/>
              <a:gd name="T68" fmla="*/ 2147483646 w 163"/>
              <a:gd name="T69" fmla="*/ 673268365 h 147"/>
              <a:gd name="T70" fmla="*/ 2147483646 w 163"/>
              <a:gd name="T71" fmla="*/ 709659289 h 147"/>
              <a:gd name="T72" fmla="*/ 2147483646 w 163"/>
              <a:gd name="T73" fmla="*/ 145572230 h 147"/>
              <a:gd name="T74" fmla="*/ 2147483646 w 163"/>
              <a:gd name="T75" fmla="*/ 54588520 h 147"/>
              <a:gd name="T76" fmla="*/ 2147483646 w 163"/>
              <a:gd name="T77" fmla="*/ 254749270 h 147"/>
              <a:gd name="T78" fmla="*/ 2147483646 w 163"/>
              <a:gd name="T79" fmla="*/ 254749270 h 147"/>
              <a:gd name="T80" fmla="*/ 564109067 w 163"/>
              <a:gd name="T81" fmla="*/ 928017634 h 147"/>
              <a:gd name="T82" fmla="*/ 491321764 w 163"/>
              <a:gd name="T83" fmla="*/ 873429114 h 147"/>
              <a:gd name="T84" fmla="*/ 1528550437 w 163"/>
              <a:gd name="T85" fmla="*/ 527696135 h 147"/>
              <a:gd name="T86" fmla="*/ 2147483646 w 163"/>
              <a:gd name="T87" fmla="*/ 2147483646 h 147"/>
              <a:gd name="T88" fmla="*/ 2147483646 w 163"/>
              <a:gd name="T89" fmla="*/ 2147483646 h 147"/>
              <a:gd name="T90" fmla="*/ 181970392 w 163"/>
              <a:gd name="T91" fmla="*/ 2147483646 h 147"/>
              <a:gd name="T92" fmla="*/ 0 w 163"/>
              <a:gd name="T93" fmla="*/ 418519095 h 147"/>
              <a:gd name="T94" fmla="*/ 236559803 w 163"/>
              <a:gd name="T95" fmla="*/ 200160750 h 147"/>
              <a:gd name="T96" fmla="*/ 491321764 w 163"/>
              <a:gd name="T97" fmla="*/ 418519095 h 147"/>
              <a:gd name="T98" fmla="*/ 309351372 w 163"/>
              <a:gd name="T99" fmla="*/ 2147483646 h 147"/>
              <a:gd name="T100" fmla="*/ 2147483646 w 163"/>
              <a:gd name="T101" fmla="*/ 2147483646 h 147"/>
              <a:gd name="T102" fmla="*/ 2147483646 w 163"/>
              <a:gd name="T103" fmla="*/ 2147483646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 h="147">
                <a:moveTo>
                  <a:pt x="35" y="66"/>
                </a:moveTo>
                <a:cubicBezTo>
                  <a:pt x="30" y="66"/>
                  <a:pt x="26" y="70"/>
                  <a:pt x="26" y="75"/>
                </a:cubicBezTo>
                <a:cubicBezTo>
                  <a:pt x="26" y="113"/>
                  <a:pt x="26" y="113"/>
                  <a:pt x="26" y="113"/>
                </a:cubicBezTo>
                <a:cubicBezTo>
                  <a:pt x="26" y="118"/>
                  <a:pt x="30" y="122"/>
                  <a:pt x="35" y="122"/>
                </a:cubicBezTo>
                <a:cubicBezTo>
                  <a:pt x="44" y="122"/>
                  <a:pt x="44" y="122"/>
                  <a:pt x="44" y="122"/>
                </a:cubicBezTo>
                <a:cubicBezTo>
                  <a:pt x="49" y="122"/>
                  <a:pt x="53" y="118"/>
                  <a:pt x="53" y="113"/>
                </a:cubicBezTo>
                <a:cubicBezTo>
                  <a:pt x="53" y="75"/>
                  <a:pt x="53" y="75"/>
                  <a:pt x="53" y="75"/>
                </a:cubicBezTo>
                <a:cubicBezTo>
                  <a:pt x="53" y="70"/>
                  <a:pt x="49" y="66"/>
                  <a:pt x="44" y="66"/>
                </a:cubicBezTo>
                <a:lnTo>
                  <a:pt x="35" y="66"/>
                </a:lnTo>
                <a:close/>
                <a:moveTo>
                  <a:pt x="46" y="75"/>
                </a:moveTo>
                <a:cubicBezTo>
                  <a:pt x="46" y="113"/>
                  <a:pt x="46" y="113"/>
                  <a:pt x="46" y="113"/>
                </a:cubicBezTo>
                <a:cubicBezTo>
                  <a:pt x="46" y="114"/>
                  <a:pt x="45" y="115"/>
                  <a:pt x="44" y="115"/>
                </a:cubicBezTo>
                <a:cubicBezTo>
                  <a:pt x="35" y="115"/>
                  <a:pt x="35" y="115"/>
                  <a:pt x="35" y="115"/>
                </a:cubicBezTo>
                <a:cubicBezTo>
                  <a:pt x="34" y="115"/>
                  <a:pt x="33" y="114"/>
                  <a:pt x="33" y="113"/>
                </a:cubicBezTo>
                <a:cubicBezTo>
                  <a:pt x="33" y="75"/>
                  <a:pt x="33" y="75"/>
                  <a:pt x="33" y="75"/>
                </a:cubicBezTo>
                <a:cubicBezTo>
                  <a:pt x="33" y="74"/>
                  <a:pt x="34" y="73"/>
                  <a:pt x="35" y="73"/>
                </a:cubicBezTo>
                <a:cubicBezTo>
                  <a:pt x="44" y="73"/>
                  <a:pt x="44" y="73"/>
                  <a:pt x="44" y="73"/>
                </a:cubicBezTo>
                <a:cubicBezTo>
                  <a:pt x="45" y="73"/>
                  <a:pt x="46" y="74"/>
                  <a:pt x="46" y="75"/>
                </a:cubicBezTo>
                <a:close/>
                <a:moveTo>
                  <a:pt x="68" y="53"/>
                </a:moveTo>
                <a:cubicBezTo>
                  <a:pt x="63" y="53"/>
                  <a:pt x="59" y="57"/>
                  <a:pt x="59" y="62"/>
                </a:cubicBezTo>
                <a:cubicBezTo>
                  <a:pt x="59" y="113"/>
                  <a:pt x="59" y="113"/>
                  <a:pt x="59" y="113"/>
                </a:cubicBezTo>
                <a:cubicBezTo>
                  <a:pt x="59" y="118"/>
                  <a:pt x="63" y="122"/>
                  <a:pt x="68" y="122"/>
                </a:cubicBezTo>
                <a:cubicBezTo>
                  <a:pt x="78" y="122"/>
                  <a:pt x="78" y="122"/>
                  <a:pt x="78" y="122"/>
                </a:cubicBezTo>
                <a:cubicBezTo>
                  <a:pt x="82" y="122"/>
                  <a:pt x="86" y="118"/>
                  <a:pt x="86" y="113"/>
                </a:cubicBezTo>
                <a:cubicBezTo>
                  <a:pt x="86" y="62"/>
                  <a:pt x="86" y="62"/>
                  <a:pt x="86" y="62"/>
                </a:cubicBezTo>
                <a:cubicBezTo>
                  <a:pt x="86" y="57"/>
                  <a:pt x="82" y="53"/>
                  <a:pt x="78" y="53"/>
                </a:cubicBezTo>
                <a:lnTo>
                  <a:pt x="68" y="53"/>
                </a:lnTo>
                <a:close/>
                <a:moveTo>
                  <a:pt x="79" y="62"/>
                </a:moveTo>
                <a:cubicBezTo>
                  <a:pt x="79" y="113"/>
                  <a:pt x="79" y="113"/>
                  <a:pt x="79" y="113"/>
                </a:cubicBezTo>
                <a:cubicBezTo>
                  <a:pt x="79" y="114"/>
                  <a:pt x="79" y="115"/>
                  <a:pt x="78" y="115"/>
                </a:cubicBezTo>
                <a:cubicBezTo>
                  <a:pt x="68" y="115"/>
                  <a:pt x="68" y="115"/>
                  <a:pt x="68" y="115"/>
                </a:cubicBezTo>
                <a:cubicBezTo>
                  <a:pt x="67" y="115"/>
                  <a:pt x="66" y="114"/>
                  <a:pt x="66" y="113"/>
                </a:cubicBezTo>
                <a:cubicBezTo>
                  <a:pt x="66" y="62"/>
                  <a:pt x="66" y="62"/>
                  <a:pt x="66" y="62"/>
                </a:cubicBezTo>
                <a:cubicBezTo>
                  <a:pt x="66" y="61"/>
                  <a:pt x="67" y="60"/>
                  <a:pt x="68" y="60"/>
                </a:cubicBezTo>
                <a:cubicBezTo>
                  <a:pt x="78" y="60"/>
                  <a:pt x="78" y="60"/>
                  <a:pt x="78" y="60"/>
                </a:cubicBezTo>
                <a:cubicBezTo>
                  <a:pt x="79" y="60"/>
                  <a:pt x="79" y="61"/>
                  <a:pt x="79" y="62"/>
                </a:cubicBezTo>
                <a:close/>
                <a:moveTo>
                  <a:pt x="102" y="42"/>
                </a:moveTo>
                <a:cubicBezTo>
                  <a:pt x="97" y="42"/>
                  <a:pt x="93" y="46"/>
                  <a:pt x="93" y="51"/>
                </a:cubicBezTo>
                <a:cubicBezTo>
                  <a:pt x="93" y="113"/>
                  <a:pt x="93" y="113"/>
                  <a:pt x="93" y="113"/>
                </a:cubicBezTo>
                <a:cubicBezTo>
                  <a:pt x="93" y="118"/>
                  <a:pt x="97" y="122"/>
                  <a:pt x="102" y="122"/>
                </a:cubicBezTo>
                <a:cubicBezTo>
                  <a:pt x="111" y="122"/>
                  <a:pt x="111" y="122"/>
                  <a:pt x="111" y="122"/>
                </a:cubicBezTo>
                <a:cubicBezTo>
                  <a:pt x="116" y="122"/>
                  <a:pt x="120" y="118"/>
                  <a:pt x="120" y="113"/>
                </a:cubicBezTo>
                <a:cubicBezTo>
                  <a:pt x="120" y="51"/>
                  <a:pt x="120" y="51"/>
                  <a:pt x="120" y="51"/>
                </a:cubicBezTo>
                <a:cubicBezTo>
                  <a:pt x="120" y="46"/>
                  <a:pt x="116" y="42"/>
                  <a:pt x="111" y="42"/>
                </a:cubicBezTo>
                <a:lnTo>
                  <a:pt x="102" y="42"/>
                </a:lnTo>
                <a:close/>
                <a:moveTo>
                  <a:pt x="113" y="51"/>
                </a:moveTo>
                <a:cubicBezTo>
                  <a:pt x="113" y="113"/>
                  <a:pt x="113" y="113"/>
                  <a:pt x="113" y="113"/>
                </a:cubicBezTo>
                <a:cubicBezTo>
                  <a:pt x="113" y="114"/>
                  <a:pt x="112" y="115"/>
                  <a:pt x="111" y="115"/>
                </a:cubicBezTo>
                <a:cubicBezTo>
                  <a:pt x="102" y="115"/>
                  <a:pt x="102" y="115"/>
                  <a:pt x="102" y="115"/>
                </a:cubicBezTo>
                <a:cubicBezTo>
                  <a:pt x="101" y="115"/>
                  <a:pt x="100" y="114"/>
                  <a:pt x="100" y="113"/>
                </a:cubicBezTo>
                <a:cubicBezTo>
                  <a:pt x="100" y="51"/>
                  <a:pt x="100" y="51"/>
                  <a:pt x="100" y="51"/>
                </a:cubicBezTo>
                <a:cubicBezTo>
                  <a:pt x="100" y="50"/>
                  <a:pt x="101" y="49"/>
                  <a:pt x="102" y="49"/>
                </a:cubicBezTo>
                <a:cubicBezTo>
                  <a:pt x="111" y="49"/>
                  <a:pt x="111" y="49"/>
                  <a:pt x="111" y="49"/>
                </a:cubicBezTo>
                <a:cubicBezTo>
                  <a:pt x="112" y="49"/>
                  <a:pt x="113" y="50"/>
                  <a:pt x="113" y="51"/>
                </a:cubicBezTo>
                <a:close/>
                <a:moveTo>
                  <a:pt x="126" y="39"/>
                </a:moveTo>
                <a:cubicBezTo>
                  <a:pt x="126" y="113"/>
                  <a:pt x="126" y="113"/>
                  <a:pt x="126" y="113"/>
                </a:cubicBezTo>
                <a:cubicBezTo>
                  <a:pt x="126" y="118"/>
                  <a:pt x="130" y="122"/>
                  <a:pt x="135" y="122"/>
                </a:cubicBezTo>
                <a:cubicBezTo>
                  <a:pt x="144" y="122"/>
                  <a:pt x="144" y="122"/>
                  <a:pt x="144" y="122"/>
                </a:cubicBezTo>
                <a:cubicBezTo>
                  <a:pt x="149" y="122"/>
                  <a:pt x="153" y="118"/>
                  <a:pt x="153" y="113"/>
                </a:cubicBezTo>
                <a:cubicBezTo>
                  <a:pt x="153" y="39"/>
                  <a:pt x="153" y="39"/>
                  <a:pt x="153" y="39"/>
                </a:cubicBezTo>
                <a:cubicBezTo>
                  <a:pt x="153" y="34"/>
                  <a:pt x="149" y="30"/>
                  <a:pt x="144" y="30"/>
                </a:cubicBezTo>
                <a:cubicBezTo>
                  <a:pt x="135" y="30"/>
                  <a:pt x="135" y="30"/>
                  <a:pt x="135" y="30"/>
                </a:cubicBezTo>
                <a:cubicBezTo>
                  <a:pt x="130" y="30"/>
                  <a:pt x="126" y="34"/>
                  <a:pt x="126" y="39"/>
                </a:cubicBezTo>
                <a:close/>
                <a:moveTo>
                  <a:pt x="146" y="39"/>
                </a:moveTo>
                <a:cubicBezTo>
                  <a:pt x="146" y="113"/>
                  <a:pt x="146" y="113"/>
                  <a:pt x="146" y="113"/>
                </a:cubicBezTo>
                <a:cubicBezTo>
                  <a:pt x="146" y="114"/>
                  <a:pt x="145" y="115"/>
                  <a:pt x="144" y="115"/>
                </a:cubicBezTo>
                <a:cubicBezTo>
                  <a:pt x="135" y="115"/>
                  <a:pt x="135" y="115"/>
                  <a:pt x="135" y="115"/>
                </a:cubicBezTo>
                <a:cubicBezTo>
                  <a:pt x="134" y="115"/>
                  <a:pt x="133" y="114"/>
                  <a:pt x="133" y="113"/>
                </a:cubicBezTo>
                <a:cubicBezTo>
                  <a:pt x="133" y="39"/>
                  <a:pt x="133" y="39"/>
                  <a:pt x="133" y="39"/>
                </a:cubicBezTo>
                <a:cubicBezTo>
                  <a:pt x="133" y="38"/>
                  <a:pt x="134" y="37"/>
                  <a:pt x="135" y="37"/>
                </a:cubicBezTo>
                <a:cubicBezTo>
                  <a:pt x="144" y="37"/>
                  <a:pt x="144" y="37"/>
                  <a:pt x="144" y="37"/>
                </a:cubicBezTo>
                <a:cubicBezTo>
                  <a:pt x="145" y="37"/>
                  <a:pt x="146" y="38"/>
                  <a:pt x="146" y="39"/>
                </a:cubicBezTo>
                <a:close/>
                <a:moveTo>
                  <a:pt x="84" y="29"/>
                </a:moveTo>
                <a:cubicBezTo>
                  <a:pt x="106" y="21"/>
                  <a:pt x="127" y="8"/>
                  <a:pt x="128" y="8"/>
                </a:cubicBezTo>
                <a:cubicBezTo>
                  <a:pt x="124" y="0"/>
                  <a:pt x="124" y="0"/>
                  <a:pt x="124" y="0"/>
                </a:cubicBezTo>
                <a:cubicBezTo>
                  <a:pt x="131" y="3"/>
                  <a:pt x="131" y="3"/>
                  <a:pt x="131" y="3"/>
                </a:cubicBezTo>
                <a:cubicBezTo>
                  <a:pt x="139" y="6"/>
                  <a:pt x="139" y="6"/>
                  <a:pt x="139" y="6"/>
                </a:cubicBezTo>
                <a:cubicBezTo>
                  <a:pt x="137" y="14"/>
                  <a:pt x="137" y="14"/>
                  <a:pt x="137" y="14"/>
                </a:cubicBezTo>
                <a:cubicBezTo>
                  <a:pt x="135" y="22"/>
                  <a:pt x="135" y="22"/>
                  <a:pt x="135" y="22"/>
                </a:cubicBezTo>
                <a:cubicBezTo>
                  <a:pt x="131" y="14"/>
                  <a:pt x="131" y="14"/>
                  <a:pt x="131" y="14"/>
                </a:cubicBezTo>
                <a:cubicBezTo>
                  <a:pt x="127" y="16"/>
                  <a:pt x="108" y="27"/>
                  <a:pt x="87" y="35"/>
                </a:cubicBezTo>
                <a:cubicBezTo>
                  <a:pt x="62" y="45"/>
                  <a:pt x="32" y="51"/>
                  <a:pt x="31" y="51"/>
                </a:cubicBezTo>
                <a:cubicBezTo>
                  <a:pt x="31" y="51"/>
                  <a:pt x="31" y="51"/>
                  <a:pt x="31" y="51"/>
                </a:cubicBezTo>
                <a:cubicBezTo>
                  <a:pt x="29" y="51"/>
                  <a:pt x="27" y="50"/>
                  <a:pt x="27" y="48"/>
                </a:cubicBezTo>
                <a:cubicBezTo>
                  <a:pt x="27" y="47"/>
                  <a:pt x="28" y="45"/>
                  <a:pt x="30" y="44"/>
                </a:cubicBezTo>
                <a:cubicBezTo>
                  <a:pt x="30" y="44"/>
                  <a:pt x="60" y="38"/>
                  <a:pt x="84" y="29"/>
                </a:cubicBezTo>
                <a:close/>
                <a:moveTo>
                  <a:pt x="163" y="135"/>
                </a:moveTo>
                <a:cubicBezTo>
                  <a:pt x="158" y="141"/>
                  <a:pt x="158" y="141"/>
                  <a:pt x="158" y="141"/>
                </a:cubicBezTo>
                <a:cubicBezTo>
                  <a:pt x="153" y="147"/>
                  <a:pt x="153" y="147"/>
                  <a:pt x="153" y="147"/>
                </a:cubicBezTo>
                <a:cubicBezTo>
                  <a:pt x="153" y="138"/>
                  <a:pt x="153" y="138"/>
                  <a:pt x="153" y="138"/>
                </a:cubicBezTo>
                <a:cubicBezTo>
                  <a:pt x="13" y="138"/>
                  <a:pt x="13" y="138"/>
                  <a:pt x="13" y="138"/>
                </a:cubicBezTo>
                <a:cubicBezTo>
                  <a:pt x="12" y="138"/>
                  <a:pt x="10" y="136"/>
                  <a:pt x="10" y="135"/>
                </a:cubicBezTo>
                <a:cubicBezTo>
                  <a:pt x="10" y="23"/>
                  <a:pt x="10" y="23"/>
                  <a:pt x="10" y="23"/>
                </a:cubicBezTo>
                <a:cubicBezTo>
                  <a:pt x="0" y="23"/>
                  <a:pt x="0" y="23"/>
                  <a:pt x="0" y="23"/>
                </a:cubicBezTo>
                <a:cubicBezTo>
                  <a:pt x="7" y="17"/>
                  <a:pt x="7" y="17"/>
                  <a:pt x="7" y="17"/>
                </a:cubicBezTo>
                <a:cubicBezTo>
                  <a:pt x="13" y="11"/>
                  <a:pt x="13" y="11"/>
                  <a:pt x="13" y="11"/>
                </a:cubicBezTo>
                <a:cubicBezTo>
                  <a:pt x="20" y="17"/>
                  <a:pt x="20" y="17"/>
                  <a:pt x="20" y="17"/>
                </a:cubicBezTo>
                <a:cubicBezTo>
                  <a:pt x="27" y="23"/>
                  <a:pt x="27" y="23"/>
                  <a:pt x="27" y="23"/>
                </a:cubicBezTo>
                <a:cubicBezTo>
                  <a:pt x="17" y="23"/>
                  <a:pt x="17" y="23"/>
                  <a:pt x="17" y="23"/>
                </a:cubicBezTo>
                <a:cubicBezTo>
                  <a:pt x="17" y="131"/>
                  <a:pt x="17" y="131"/>
                  <a:pt x="17" y="131"/>
                </a:cubicBezTo>
                <a:cubicBezTo>
                  <a:pt x="153" y="131"/>
                  <a:pt x="153" y="131"/>
                  <a:pt x="153" y="131"/>
                </a:cubicBezTo>
                <a:cubicBezTo>
                  <a:pt x="153" y="122"/>
                  <a:pt x="153" y="122"/>
                  <a:pt x="153" y="122"/>
                </a:cubicBezTo>
                <a:cubicBezTo>
                  <a:pt x="158" y="129"/>
                  <a:pt x="158" y="129"/>
                  <a:pt x="158" y="129"/>
                </a:cubicBezTo>
                <a:lnTo>
                  <a:pt x="163" y="135"/>
                </a:lnTo>
                <a:close/>
              </a:path>
            </a:pathLst>
          </a:custGeom>
          <a:solidFill>
            <a:schemeClr val="bg1"/>
          </a:solidFill>
          <a:ln>
            <a:noFill/>
          </a:ln>
        </p:spPr>
        <p:txBody>
          <a:bodyPr/>
          <a:lstStyle/>
          <a:p>
            <a:endParaRPr lang="en-US" sz="1355" b="1">
              <a:effectLst>
                <a:outerShdw blurRad="38100" dist="38100" dir="2700000" algn="tl">
                  <a:srgbClr val="000000">
                    <a:alpha val="43137"/>
                  </a:srgbClr>
                </a:outerShdw>
              </a:effectLst>
            </a:endParaRPr>
          </a:p>
        </p:txBody>
      </p:sp>
      <p:sp>
        <p:nvSpPr>
          <p:cNvPr id="11" name="文本框 14"/>
          <p:cNvSpPr txBox="1">
            <a:spLocks noChangeArrowheads="1"/>
          </p:cNvSpPr>
          <p:nvPr/>
        </p:nvSpPr>
        <p:spPr bwMode="auto">
          <a:xfrm>
            <a:off x="1245323" y="1137345"/>
            <a:ext cx="7726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en-US" altLang="zh-CN" sz="2400" dirty="0">
                <a:solidFill>
                  <a:srgbClr val="C00000"/>
                </a:solidFill>
                <a:latin typeface="黑体" panose="02010609060101010101" pitchFamily="49" charset="-122"/>
                <a:ea typeface="黑体" panose="02010609060101010101" pitchFamily="49" charset="-122"/>
              </a:rPr>
              <a:t>IE</a:t>
            </a:r>
            <a:r>
              <a:rPr lang="zh-CN" altLang="en-US" sz="2400" dirty="0">
                <a:solidFill>
                  <a:srgbClr val="C00000"/>
                </a:solidFill>
                <a:latin typeface="黑体" panose="02010609060101010101" pitchFamily="49" charset="-122"/>
                <a:ea typeface="黑体" panose="02010609060101010101" pitchFamily="49" charset="-122"/>
              </a:rPr>
              <a:t>、</a:t>
            </a:r>
            <a:r>
              <a:rPr lang="en-US" altLang="zh-CN" sz="2400" dirty="0">
                <a:solidFill>
                  <a:srgbClr val="C00000"/>
                </a:solidFill>
                <a:latin typeface="黑体" panose="02010609060101010101" pitchFamily="49" charset="-122"/>
                <a:ea typeface="黑体" panose="02010609060101010101" pitchFamily="49" charset="-122"/>
              </a:rPr>
              <a:t>Edge</a:t>
            </a:r>
            <a:r>
              <a:rPr lang="zh-CN" altLang="en-US" sz="2400" dirty="0">
                <a:solidFill>
                  <a:srgbClr val="C00000"/>
                </a:solidFill>
                <a:latin typeface="黑体" panose="02010609060101010101" pitchFamily="49" charset="-122"/>
                <a:ea typeface="黑体" panose="02010609060101010101" pitchFamily="49" charset="-122"/>
              </a:rPr>
              <a:t>可能出现防火墙设置问题</a:t>
            </a:r>
            <a:endParaRPr lang="en-US" altLang="zh-CN" sz="2400" dirty="0">
              <a:solidFill>
                <a:srgbClr val="C00000"/>
              </a:solidFill>
              <a:latin typeface="黑体" panose="02010609060101010101" pitchFamily="49" charset="-122"/>
              <a:ea typeface="黑体" panose="02010609060101010101" pitchFamily="49" charset="-122"/>
            </a:endParaRPr>
          </a:p>
        </p:txBody>
      </p:sp>
      <p:sp>
        <p:nvSpPr>
          <p:cNvPr id="16" name="矩形 15"/>
          <p:cNvSpPr/>
          <p:nvPr/>
        </p:nvSpPr>
        <p:spPr>
          <a:xfrm>
            <a:off x="4694066" y="4395664"/>
            <a:ext cx="2277053" cy="1219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黑体" panose="02010609060101010101" pitchFamily="49" charset="-122"/>
                <a:ea typeface="黑体" panose="02010609060101010101" pitchFamily="49" charset="-122"/>
              </a:rPr>
              <a:t>推荐使用</a:t>
            </a:r>
            <a:endParaRPr lang="zh-CN" altLang="en-US" sz="2135" dirty="0"/>
          </a:p>
        </p:txBody>
      </p:sp>
      <p:pic>
        <p:nvPicPr>
          <p:cNvPr id="3" name="图片 2"/>
          <p:cNvPicPr>
            <a:picLocks noChangeAspect="1"/>
          </p:cNvPicPr>
          <p:nvPr/>
        </p:nvPicPr>
        <p:blipFill>
          <a:blip r:embed="rId2"/>
          <a:stretch>
            <a:fillRect/>
          </a:stretch>
        </p:blipFill>
        <p:spPr>
          <a:xfrm>
            <a:off x="377839" y="2450723"/>
            <a:ext cx="7220635" cy="1770603"/>
          </a:xfrm>
          <a:prstGeom prst="rect">
            <a:avLst/>
          </a:prstGeom>
        </p:spPr>
      </p:pic>
      <p:pic>
        <p:nvPicPr>
          <p:cNvPr id="9" name="图片 8"/>
          <p:cNvPicPr>
            <a:picLocks noChangeAspect="1"/>
          </p:cNvPicPr>
          <p:nvPr/>
        </p:nvPicPr>
        <p:blipFill>
          <a:blip r:embed="rId3"/>
          <a:stretch>
            <a:fillRect/>
          </a:stretch>
        </p:blipFill>
        <p:spPr>
          <a:xfrm>
            <a:off x="7075795" y="1666784"/>
            <a:ext cx="3516116" cy="29401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1265"/>
          <p:cNvSpPr>
            <a:spLocks noGrp="1" noChangeArrowheads="1"/>
          </p:cNvSpPr>
          <p:nvPr>
            <p:ph type="title"/>
          </p:nvPr>
        </p:nvSpPr>
        <p:spPr>
          <a:xfrm>
            <a:off x="403637" y="235126"/>
            <a:ext cx="10515600" cy="537231"/>
          </a:xfrm>
        </p:spPr>
        <p:txBody>
          <a:bodyPr vert="horz" lIns="91444" tIns="45721" rIns="91444" bIns="45721" rtlCol="0" anchor="ctr">
            <a:normAutofit/>
          </a:bodyPr>
          <a:lstStyle/>
          <a:p>
            <a:pPr algn="l">
              <a:defRPr/>
            </a:pPr>
            <a:r>
              <a:rPr lang="zh-CN" altLang="en-US" spc="75" dirty="0">
                <a:sym typeface="黑体" panose="02010609060101010101" pitchFamily="49" charset="-122"/>
              </a:rPr>
              <a:t>系统用户角色分类</a:t>
            </a:r>
            <a:endParaRPr lang="zh-CN" altLang="en-US" spc="75"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3302" y="717992"/>
            <a:ext cx="10005869" cy="607350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105796" y="2034062"/>
            <a:ext cx="7500626" cy="4128994"/>
          </a:xfrm>
          <a:prstGeom prst="rect">
            <a:avLst/>
          </a:prstGeom>
        </p:spPr>
      </p:pic>
      <p:pic>
        <p:nvPicPr>
          <p:cNvPr id="7" name="图片 6"/>
          <p:cNvPicPr>
            <a:picLocks noChangeAspect="1"/>
          </p:cNvPicPr>
          <p:nvPr/>
        </p:nvPicPr>
        <p:blipFill>
          <a:blip r:embed="rId2"/>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14"/>
          <p:cNvSpPr txBox="1">
            <a:spLocks noChangeArrowheads="1"/>
          </p:cNvSpPr>
          <p:nvPr/>
        </p:nvSpPr>
        <p:spPr bwMode="auto">
          <a:xfrm>
            <a:off x="810657" y="2976479"/>
            <a:ext cx="3395583" cy="210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1865" dirty="0">
                <a:solidFill>
                  <a:srgbClr val="FF0000"/>
                </a:solidFill>
                <a:latin typeface="黑体" panose="02010609060101010101" pitchFamily="49" charset="-122"/>
                <a:ea typeface="黑体" panose="02010609060101010101" pitchFamily="49" charset="-122"/>
              </a:rPr>
              <a:t>修改后同意</a:t>
            </a:r>
            <a:r>
              <a:rPr lang="en-US" altLang="zh-CN" sz="1865" dirty="0">
                <a:solidFill>
                  <a:srgbClr val="FF0000"/>
                </a:solidFill>
                <a:latin typeface="黑体" panose="02010609060101010101" pitchFamily="49" charset="-122"/>
                <a:ea typeface="黑体" panose="02010609060101010101" pitchFamily="49" charset="-122"/>
              </a:rPr>
              <a:t>/</a:t>
            </a:r>
            <a:r>
              <a:rPr lang="zh-CN" altLang="en-US" sz="1865" dirty="0">
                <a:solidFill>
                  <a:srgbClr val="FF0000"/>
                </a:solidFill>
                <a:latin typeface="黑体" panose="02010609060101010101" pitchFamily="49" charset="-122"/>
                <a:ea typeface="黑体" panose="02010609060101010101" pitchFamily="49" charset="-122"/>
              </a:rPr>
              <a:t>修改后备案：</a:t>
            </a:r>
            <a:r>
              <a:rPr lang="zh-CN" altLang="en-US" sz="1865" dirty="0">
                <a:latin typeface="黑体" panose="02010609060101010101" pitchFamily="49" charset="-122"/>
                <a:ea typeface="黑体" panose="02010609060101010101" pitchFamily="49" charset="-122"/>
              </a:rPr>
              <a:t>退回至项目负责人，负责人修改后直接回到当前操作</a:t>
            </a:r>
            <a:endParaRPr lang="en-US" altLang="zh-CN" sz="1865" dirty="0">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sz="1865" dirty="0">
              <a:solidFill>
                <a:srgbClr val="FF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1865" dirty="0">
                <a:solidFill>
                  <a:srgbClr val="FF0000"/>
                </a:solidFill>
                <a:latin typeface="黑体" panose="02010609060101010101" pitchFamily="49" charset="-122"/>
                <a:ea typeface="黑体" panose="02010609060101010101" pitchFamily="49" charset="-122"/>
              </a:rPr>
              <a:t>修改后重审</a:t>
            </a:r>
            <a:r>
              <a:rPr lang="en-US" altLang="zh-CN" sz="1865" dirty="0">
                <a:solidFill>
                  <a:srgbClr val="FF0000"/>
                </a:solidFill>
                <a:latin typeface="黑体" panose="02010609060101010101" pitchFamily="49" charset="-122"/>
                <a:ea typeface="黑体" panose="02010609060101010101" pitchFamily="49" charset="-122"/>
              </a:rPr>
              <a:t>/</a:t>
            </a:r>
            <a:r>
              <a:rPr lang="zh-CN" altLang="en-US" sz="1865" dirty="0">
                <a:solidFill>
                  <a:srgbClr val="FF0000"/>
                </a:solidFill>
                <a:latin typeface="黑体" panose="02010609060101010101" pitchFamily="49" charset="-122"/>
                <a:ea typeface="黑体" panose="02010609060101010101" pitchFamily="49" charset="-122"/>
              </a:rPr>
              <a:t>退回修改：</a:t>
            </a:r>
            <a:r>
              <a:rPr lang="zh-CN" altLang="en-US" sz="1865" dirty="0">
                <a:latin typeface="黑体" panose="02010609060101010101" pitchFamily="49" charset="-122"/>
                <a:ea typeface="黑体" panose="02010609060101010101" pitchFamily="49" charset="-122"/>
              </a:rPr>
              <a:t>退回至项目负责人，负责人修改后重新全流程审查</a:t>
            </a:r>
            <a:endParaRPr lang="en-US" altLang="zh-CN" sz="1865" dirty="0">
              <a:latin typeface="黑体" panose="02010609060101010101" pitchFamily="49" charset="-122"/>
              <a:ea typeface="黑体" panose="02010609060101010101" pitchFamily="49" charset="-122"/>
            </a:endParaRPr>
          </a:p>
        </p:txBody>
      </p:sp>
      <p:sp>
        <p:nvSpPr>
          <p:cNvPr id="11" name="文本框 14"/>
          <p:cNvSpPr txBox="1">
            <a:spLocks noChangeArrowheads="1"/>
          </p:cNvSpPr>
          <p:nvPr/>
        </p:nvSpPr>
        <p:spPr bwMode="auto">
          <a:xfrm>
            <a:off x="1536981" y="1347427"/>
            <a:ext cx="7726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81000" indent="-381000" fontAlgn="base">
              <a:lnSpc>
                <a:spcPct val="100000"/>
              </a:lnSpc>
              <a:spcBef>
                <a:spcPct val="0"/>
              </a:spcBef>
              <a:spcAft>
                <a:spcPct val="0"/>
              </a:spcAft>
              <a:buFont typeface="Wingdings" panose="05000000000000000000" pitchFamily="2" charset="2"/>
              <a:buChar char="p"/>
            </a:pPr>
            <a:r>
              <a:rPr lang="zh-CN" altLang="en-US" sz="2400" dirty="0">
                <a:solidFill>
                  <a:srgbClr val="17375E"/>
                </a:solidFill>
                <a:latin typeface="黑体" panose="02010609060101010101" pitchFamily="49" charset="-122"/>
                <a:ea typeface="黑体" panose="02010609060101010101" pitchFamily="49" charset="-122"/>
              </a:rPr>
              <a:t>涉及秘书、机构、执业登记机关等各级管理账号</a:t>
            </a:r>
            <a:endParaRPr lang="en-US" altLang="zh-CN" sz="2400" dirty="0">
              <a:solidFill>
                <a:srgbClr val="17375E"/>
              </a:solidFill>
              <a:latin typeface="黑体" panose="02010609060101010101" pitchFamily="49" charset="-122"/>
              <a:ea typeface="黑体" panose="02010609060101010101" pitchFamily="49" charset="-122"/>
            </a:endParaRPr>
          </a:p>
        </p:txBody>
      </p:sp>
      <p:sp>
        <p:nvSpPr>
          <p:cNvPr id="4" name="文本框 3"/>
          <p:cNvSpPr txBox="1"/>
          <p:nvPr/>
        </p:nvSpPr>
        <p:spPr>
          <a:xfrm>
            <a:off x="-268064" y="476126"/>
            <a:ext cx="9327989" cy="646331"/>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“修改后同意”、“修改后重审”的区别</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9800" y="472267"/>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更换伦理审查委员会</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1"/>
          <a:stretch>
            <a:fillRect/>
          </a:stretch>
        </p:blipFill>
        <p:spPr>
          <a:xfrm>
            <a:off x="8467725" y="26405"/>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14"/>
          <p:cNvSpPr txBox="1">
            <a:spLocks noChangeArrowheads="1"/>
          </p:cNvSpPr>
          <p:nvPr/>
        </p:nvSpPr>
        <p:spPr bwMode="auto">
          <a:xfrm>
            <a:off x="587974" y="5044022"/>
            <a:ext cx="106661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000" b="1" dirty="0">
                <a:solidFill>
                  <a:srgbClr val="C00000"/>
                </a:solidFill>
                <a:latin typeface="黑体" panose="02010609060101010101" pitchFamily="49" charset="-122"/>
                <a:ea typeface="黑体" panose="02010609060101010101" pitchFamily="49" charset="-122"/>
              </a:rPr>
              <a:t>“更换伦理”</a:t>
            </a:r>
            <a:r>
              <a:rPr lang="zh-CN" altLang="en-US" sz="2000" dirty="0">
                <a:solidFill>
                  <a:srgbClr val="C00000"/>
                </a:solidFill>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存在多个伦理审查委员会的机构，伦理秘书可以调整研究项目的伦理委员会。</a:t>
            </a:r>
            <a:endParaRPr lang="en-US" altLang="zh-CN" sz="2000"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stretch>
            <a:fillRect/>
          </a:stretch>
        </p:blipFill>
        <p:spPr>
          <a:xfrm>
            <a:off x="0" y="1118598"/>
            <a:ext cx="12192000" cy="355713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363010"/>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伦理</a:t>
            </a:r>
            <a:r>
              <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a:t>
            </a: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学术委员会信息变更</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57" name="Freeform 23"/>
          <p:cNvSpPr>
            <a:spLocks noEditPoints="1"/>
          </p:cNvSpPr>
          <p:nvPr/>
        </p:nvSpPr>
        <p:spPr bwMode="auto">
          <a:xfrm>
            <a:off x="473481" y="3854335"/>
            <a:ext cx="427036" cy="366991"/>
          </a:xfrm>
          <a:custGeom>
            <a:avLst/>
            <a:gdLst>
              <a:gd name="T0" fmla="*/ 473123872 w 163"/>
              <a:gd name="T1" fmla="*/ 1364734324 h 147"/>
              <a:gd name="T2" fmla="*/ 636896371 w 163"/>
              <a:gd name="T3" fmla="*/ 2147483646 h 147"/>
              <a:gd name="T4" fmla="*/ 964441370 w 163"/>
              <a:gd name="T5" fmla="*/ 2056196018 h 147"/>
              <a:gd name="T6" fmla="*/ 800668870 w 163"/>
              <a:gd name="T7" fmla="*/ 1200964499 h 147"/>
              <a:gd name="T8" fmla="*/ 837064655 w 163"/>
              <a:gd name="T9" fmla="*/ 1364734324 h 147"/>
              <a:gd name="T10" fmla="*/ 800668870 w 163"/>
              <a:gd name="T11" fmla="*/ 2092591209 h 147"/>
              <a:gd name="T12" fmla="*/ 600500586 w 163"/>
              <a:gd name="T13" fmla="*/ 2056196018 h 147"/>
              <a:gd name="T14" fmla="*/ 636896371 w 163"/>
              <a:gd name="T15" fmla="*/ 1328339134 h 147"/>
              <a:gd name="T16" fmla="*/ 837064655 w 163"/>
              <a:gd name="T17" fmla="*/ 1364734324 h 147"/>
              <a:gd name="T18" fmla="*/ 1073624458 w 163"/>
              <a:gd name="T19" fmla="*/ 1128178384 h 147"/>
              <a:gd name="T20" fmla="*/ 1237396957 w 163"/>
              <a:gd name="T21" fmla="*/ 2147483646 h 147"/>
              <a:gd name="T22" fmla="*/ 1564946222 w 163"/>
              <a:gd name="T23" fmla="*/ 2056196018 h 147"/>
              <a:gd name="T24" fmla="*/ 1419367349 w 163"/>
              <a:gd name="T25" fmla="*/ 964412825 h 147"/>
              <a:gd name="T26" fmla="*/ 1437565241 w 163"/>
              <a:gd name="T27" fmla="*/ 1128178384 h 147"/>
              <a:gd name="T28" fmla="*/ 1419367349 w 163"/>
              <a:gd name="T29" fmla="*/ 2092591209 h 147"/>
              <a:gd name="T30" fmla="*/ 1201005438 w 163"/>
              <a:gd name="T31" fmla="*/ 2056196018 h 147"/>
              <a:gd name="T32" fmla="*/ 1237396957 w 163"/>
              <a:gd name="T33" fmla="*/ 1091787459 h 147"/>
              <a:gd name="T34" fmla="*/ 1437565241 w 163"/>
              <a:gd name="T35" fmla="*/ 1128178384 h 147"/>
              <a:gd name="T36" fmla="*/ 1692322937 w 163"/>
              <a:gd name="T37" fmla="*/ 928017634 h 147"/>
              <a:gd name="T38" fmla="*/ 1856095436 w 163"/>
              <a:gd name="T39" fmla="*/ 2147483646 h 147"/>
              <a:gd name="T40" fmla="*/ 2147483646 w 163"/>
              <a:gd name="T41" fmla="*/ 2056196018 h 147"/>
              <a:gd name="T42" fmla="*/ 2019872201 w 163"/>
              <a:gd name="T43" fmla="*/ 764252075 h 147"/>
              <a:gd name="T44" fmla="*/ 2056263720 w 163"/>
              <a:gd name="T45" fmla="*/ 928017634 h 147"/>
              <a:gd name="T46" fmla="*/ 2019872201 w 163"/>
              <a:gd name="T47" fmla="*/ 2092591209 h 147"/>
              <a:gd name="T48" fmla="*/ 1819703917 w 163"/>
              <a:gd name="T49" fmla="*/ 2056196018 h 147"/>
              <a:gd name="T50" fmla="*/ 1856095436 w 163"/>
              <a:gd name="T51" fmla="*/ 891626710 h 147"/>
              <a:gd name="T52" fmla="*/ 2056263720 w 163"/>
              <a:gd name="T53" fmla="*/ 928017634 h 147"/>
              <a:gd name="T54" fmla="*/ 2147483646 w 163"/>
              <a:gd name="T55" fmla="*/ 2056196018 h 147"/>
              <a:gd name="T56" fmla="*/ 2147483646 w 163"/>
              <a:gd name="T57" fmla="*/ 2147483646 h 147"/>
              <a:gd name="T58" fmla="*/ 2147483646 w 163"/>
              <a:gd name="T59" fmla="*/ 709659289 h 147"/>
              <a:gd name="T60" fmla="*/ 2147483646 w 163"/>
              <a:gd name="T61" fmla="*/ 545893730 h 147"/>
              <a:gd name="T62" fmla="*/ 2147483646 w 163"/>
              <a:gd name="T63" fmla="*/ 709659289 h 147"/>
              <a:gd name="T64" fmla="*/ 2147483646 w 163"/>
              <a:gd name="T65" fmla="*/ 2092591209 h 147"/>
              <a:gd name="T66" fmla="*/ 2147483646 w 163"/>
              <a:gd name="T67" fmla="*/ 2056196018 h 147"/>
              <a:gd name="T68" fmla="*/ 2147483646 w 163"/>
              <a:gd name="T69" fmla="*/ 673268365 h 147"/>
              <a:gd name="T70" fmla="*/ 2147483646 w 163"/>
              <a:gd name="T71" fmla="*/ 709659289 h 147"/>
              <a:gd name="T72" fmla="*/ 2147483646 w 163"/>
              <a:gd name="T73" fmla="*/ 145572230 h 147"/>
              <a:gd name="T74" fmla="*/ 2147483646 w 163"/>
              <a:gd name="T75" fmla="*/ 54588520 h 147"/>
              <a:gd name="T76" fmla="*/ 2147483646 w 163"/>
              <a:gd name="T77" fmla="*/ 254749270 h 147"/>
              <a:gd name="T78" fmla="*/ 2147483646 w 163"/>
              <a:gd name="T79" fmla="*/ 254749270 h 147"/>
              <a:gd name="T80" fmla="*/ 564109067 w 163"/>
              <a:gd name="T81" fmla="*/ 928017634 h 147"/>
              <a:gd name="T82" fmla="*/ 491321764 w 163"/>
              <a:gd name="T83" fmla="*/ 873429114 h 147"/>
              <a:gd name="T84" fmla="*/ 1528550437 w 163"/>
              <a:gd name="T85" fmla="*/ 527696135 h 147"/>
              <a:gd name="T86" fmla="*/ 2147483646 w 163"/>
              <a:gd name="T87" fmla="*/ 2147483646 h 147"/>
              <a:gd name="T88" fmla="*/ 2147483646 w 163"/>
              <a:gd name="T89" fmla="*/ 2147483646 h 147"/>
              <a:gd name="T90" fmla="*/ 181970392 w 163"/>
              <a:gd name="T91" fmla="*/ 2147483646 h 147"/>
              <a:gd name="T92" fmla="*/ 0 w 163"/>
              <a:gd name="T93" fmla="*/ 418519095 h 147"/>
              <a:gd name="T94" fmla="*/ 236559803 w 163"/>
              <a:gd name="T95" fmla="*/ 200160750 h 147"/>
              <a:gd name="T96" fmla="*/ 491321764 w 163"/>
              <a:gd name="T97" fmla="*/ 418519095 h 147"/>
              <a:gd name="T98" fmla="*/ 309351372 w 163"/>
              <a:gd name="T99" fmla="*/ 2147483646 h 147"/>
              <a:gd name="T100" fmla="*/ 2147483646 w 163"/>
              <a:gd name="T101" fmla="*/ 2147483646 h 147"/>
              <a:gd name="T102" fmla="*/ 2147483646 w 163"/>
              <a:gd name="T103" fmla="*/ 2147483646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 h="147">
                <a:moveTo>
                  <a:pt x="35" y="66"/>
                </a:moveTo>
                <a:cubicBezTo>
                  <a:pt x="30" y="66"/>
                  <a:pt x="26" y="70"/>
                  <a:pt x="26" y="75"/>
                </a:cubicBezTo>
                <a:cubicBezTo>
                  <a:pt x="26" y="113"/>
                  <a:pt x="26" y="113"/>
                  <a:pt x="26" y="113"/>
                </a:cubicBezTo>
                <a:cubicBezTo>
                  <a:pt x="26" y="118"/>
                  <a:pt x="30" y="122"/>
                  <a:pt x="35" y="122"/>
                </a:cubicBezTo>
                <a:cubicBezTo>
                  <a:pt x="44" y="122"/>
                  <a:pt x="44" y="122"/>
                  <a:pt x="44" y="122"/>
                </a:cubicBezTo>
                <a:cubicBezTo>
                  <a:pt x="49" y="122"/>
                  <a:pt x="53" y="118"/>
                  <a:pt x="53" y="113"/>
                </a:cubicBezTo>
                <a:cubicBezTo>
                  <a:pt x="53" y="75"/>
                  <a:pt x="53" y="75"/>
                  <a:pt x="53" y="75"/>
                </a:cubicBezTo>
                <a:cubicBezTo>
                  <a:pt x="53" y="70"/>
                  <a:pt x="49" y="66"/>
                  <a:pt x="44" y="66"/>
                </a:cubicBezTo>
                <a:lnTo>
                  <a:pt x="35" y="66"/>
                </a:lnTo>
                <a:close/>
                <a:moveTo>
                  <a:pt x="46" y="75"/>
                </a:moveTo>
                <a:cubicBezTo>
                  <a:pt x="46" y="113"/>
                  <a:pt x="46" y="113"/>
                  <a:pt x="46" y="113"/>
                </a:cubicBezTo>
                <a:cubicBezTo>
                  <a:pt x="46" y="114"/>
                  <a:pt x="45" y="115"/>
                  <a:pt x="44" y="115"/>
                </a:cubicBezTo>
                <a:cubicBezTo>
                  <a:pt x="35" y="115"/>
                  <a:pt x="35" y="115"/>
                  <a:pt x="35" y="115"/>
                </a:cubicBezTo>
                <a:cubicBezTo>
                  <a:pt x="34" y="115"/>
                  <a:pt x="33" y="114"/>
                  <a:pt x="33" y="113"/>
                </a:cubicBezTo>
                <a:cubicBezTo>
                  <a:pt x="33" y="75"/>
                  <a:pt x="33" y="75"/>
                  <a:pt x="33" y="75"/>
                </a:cubicBezTo>
                <a:cubicBezTo>
                  <a:pt x="33" y="74"/>
                  <a:pt x="34" y="73"/>
                  <a:pt x="35" y="73"/>
                </a:cubicBezTo>
                <a:cubicBezTo>
                  <a:pt x="44" y="73"/>
                  <a:pt x="44" y="73"/>
                  <a:pt x="44" y="73"/>
                </a:cubicBezTo>
                <a:cubicBezTo>
                  <a:pt x="45" y="73"/>
                  <a:pt x="46" y="74"/>
                  <a:pt x="46" y="75"/>
                </a:cubicBezTo>
                <a:close/>
                <a:moveTo>
                  <a:pt x="68" y="53"/>
                </a:moveTo>
                <a:cubicBezTo>
                  <a:pt x="63" y="53"/>
                  <a:pt x="59" y="57"/>
                  <a:pt x="59" y="62"/>
                </a:cubicBezTo>
                <a:cubicBezTo>
                  <a:pt x="59" y="113"/>
                  <a:pt x="59" y="113"/>
                  <a:pt x="59" y="113"/>
                </a:cubicBezTo>
                <a:cubicBezTo>
                  <a:pt x="59" y="118"/>
                  <a:pt x="63" y="122"/>
                  <a:pt x="68" y="122"/>
                </a:cubicBezTo>
                <a:cubicBezTo>
                  <a:pt x="78" y="122"/>
                  <a:pt x="78" y="122"/>
                  <a:pt x="78" y="122"/>
                </a:cubicBezTo>
                <a:cubicBezTo>
                  <a:pt x="82" y="122"/>
                  <a:pt x="86" y="118"/>
                  <a:pt x="86" y="113"/>
                </a:cubicBezTo>
                <a:cubicBezTo>
                  <a:pt x="86" y="62"/>
                  <a:pt x="86" y="62"/>
                  <a:pt x="86" y="62"/>
                </a:cubicBezTo>
                <a:cubicBezTo>
                  <a:pt x="86" y="57"/>
                  <a:pt x="82" y="53"/>
                  <a:pt x="78" y="53"/>
                </a:cubicBezTo>
                <a:lnTo>
                  <a:pt x="68" y="53"/>
                </a:lnTo>
                <a:close/>
                <a:moveTo>
                  <a:pt x="79" y="62"/>
                </a:moveTo>
                <a:cubicBezTo>
                  <a:pt x="79" y="113"/>
                  <a:pt x="79" y="113"/>
                  <a:pt x="79" y="113"/>
                </a:cubicBezTo>
                <a:cubicBezTo>
                  <a:pt x="79" y="114"/>
                  <a:pt x="79" y="115"/>
                  <a:pt x="78" y="115"/>
                </a:cubicBezTo>
                <a:cubicBezTo>
                  <a:pt x="68" y="115"/>
                  <a:pt x="68" y="115"/>
                  <a:pt x="68" y="115"/>
                </a:cubicBezTo>
                <a:cubicBezTo>
                  <a:pt x="67" y="115"/>
                  <a:pt x="66" y="114"/>
                  <a:pt x="66" y="113"/>
                </a:cubicBezTo>
                <a:cubicBezTo>
                  <a:pt x="66" y="62"/>
                  <a:pt x="66" y="62"/>
                  <a:pt x="66" y="62"/>
                </a:cubicBezTo>
                <a:cubicBezTo>
                  <a:pt x="66" y="61"/>
                  <a:pt x="67" y="60"/>
                  <a:pt x="68" y="60"/>
                </a:cubicBezTo>
                <a:cubicBezTo>
                  <a:pt x="78" y="60"/>
                  <a:pt x="78" y="60"/>
                  <a:pt x="78" y="60"/>
                </a:cubicBezTo>
                <a:cubicBezTo>
                  <a:pt x="79" y="60"/>
                  <a:pt x="79" y="61"/>
                  <a:pt x="79" y="62"/>
                </a:cubicBezTo>
                <a:close/>
                <a:moveTo>
                  <a:pt x="102" y="42"/>
                </a:moveTo>
                <a:cubicBezTo>
                  <a:pt x="97" y="42"/>
                  <a:pt x="93" y="46"/>
                  <a:pt x="93" y="51"/>
                </a:cubicBezTo>
                <a:cubicBezTo>
                  <a:pt x="93" y="113"/>
                  <a:pt x="93" y="113"/>
                  <a:pt x="93" y="113"/>
                </a:cubicBezTo>
                <a:cubicBezTo>
                  <a:pt x="93" y="118"/>
                  <a:pt x="97" y="122"/>
                  <a:pt x="102" y="122"/>
                </a:cubicBezTo>
                <a:cubicBezTo>
                  <a:pt x="111" y="122"/>
                  <a:pt x="111" y="122"/>
                  <a:pt x="111" y="122"/>
                </a:cubicBezTo>
                <a:cubicBezTo>
                  <a:pt x="116" y="122"/>
                  <a:pt x="120" y="118"/>
                  <a:pt x="120" y="113"/>
                </a:cubicBezTo>
                <a:cubicBezTo>
                  <a:pt x="120" y="51"/>
                  <a:pt x="120" y="51"/>
                  <a:pt x="120" y="51"/>
                </a:cubicBezTo>
                <a:cubicBezTo>
                  <a:pt x="120" y="46"/>
                  <a:pt x="116" y="42"/>
                  <a:pt x="111" y="42"/>
                </a:cubicBezTo>
                <a:lnTo>
                  <a:pt x="102" y="42"/>
                </a:lnTo>
                <a:close/>
                <a:moveTo>
                  <a:pt x="113" y="51"/>
                </a:moveTo>
                <a:cubicBezTo>
                  <a:pt x="113" y="113"/>
                  <a:pt x="113" y="113"/>
                  <a:pt x="113" y="113"/>
                </a:cubicBezTo>
                <a:cubicBezTo>
                  <a:pt x="113" y="114"/>
                  <a:pt x="112" y="115"/>
                  <a:pt x="111" y="115"/>
                </a:cubicBezTo>
                <a:cubicBezTo>
                  <a:pt x="102" y="115"/>
                  <a:pt x="102" y="115"/>
                  <a:pt x="102" y="115"/>
                </a:cubicBezTo>
                <a:cubicBezTo>
                  <a:pt x="101" y="115"/>
                  <a:pt x="100" y="114"/>
                  <a:pt x="100" y="113"/>
                </a:cubicBezTo>
                <a:cubicBezTo>
                  <a:pt x="100" y="51"/>
                  <a:pt x="100" y="51"/>
                  <a:pt x="100" y="51"/>
                </a:cubicBezTo>
                <a:cubicBezTo>
                  <a:pt x="100" y="50"/>
                  <a:pt x="101" y="49"/>
                  <a:pt x="102" y="49"/>
                </a:cubicBezTo>
                <a:cubicBezTo>
                  <a:pt x="111" y="49"/>
                  <a:pt x="111" y="49"/>
                  <a:pt x="111" y="49"/>
                </a:cubicBezTo>
                <a:cubicBezTo>
                  <a:pt x="112" y="49"/>
                  <a:pt x="113" y="50"/>
                  <a:pt x="113" y="51"/>
                </a:cubicBezTo>
                <a:close/>
                <a:moveTo>
                  <a:pt x="126" y="39"/>
                </a:moveTo>
                <a:cubicBezTo>
                  <a:pt x="126" y="113"/>
                  <a:pt x="126" y="113"/>
                  <a:pt x="126" y="113"/>
                </a:cubicBezTo>
                <a:cubicBezTo>
                  <a:pt x="126" y="118"/>
                  <a:pt x="130" y="122"/>
                  <a:pt x="135" y="122"/>
                </a:cubicBezTo>
                <a:cubicBezTo>
                  <a:pt x="144" y="122"/>
                  <a:pt x="144" y="122"/>
                  <a:pt x="144" y="122"/>
                </a:cubicBezTo>
                <a:cubicBezTo>
                  <a:pt x="149" y="122"/>
                  <a:pt x="153" y="118"/>
                  <a:pt x="153" y="113"/>
                </a:cubicBezTo>
                <a:cubicBezTo>
                  <a:pt x="153" y="39"/>
                  <a:pt x="153" y="39"/>
                  <a:pt x="153" y="39"/>
                </a:cubicBezTo>
                <a:cubicBezTo>
                  <a:pt x="153" y="34"/>
                  <a:pt x="149" y="30"/>
                  <a:pt x="144" y="30"/>
                </a:cubicBezTo>
                <a:cubicBezTo>
                  <a:pt x="135" y="30"/>
                  <a:pt x="135" y="30"/>
                  <a:pt x="135" y="30"/>
                </a:cubicBezTo>
                <a:cubicBezTo>
                  <a:pt x="130" y="30"/>
                  <a:pt x="126" y="34"/>
                  <a:pt x="126" y="39"/>
                </a:cubicBezTo>
                <a:close/>
                <a:moveTo>
                  <a:pt x="146" y="39"/>
                </a:moveTo>
                <a:cubicBezTo>
                  <a:pt x="146" y="113"/>
                  <a:pt x="146" y="113"/>
                  <a:pt x="146" y="113"/>
                </a:cubicBezTo>
                <a:cubicBezTo>
                  <a:pt x="146" y="114"/>
                  <a:pt x="145" y="115"/>
                  <a:pt x="144" y="115"/>
                </a:cubicBezTo>
                <a:cubicBezTo>
                  <a:pt x="135" y="115"/>
                  <a:pt x="135" y="115"/>
                  <a:pt x="135" y="115"/>
                </a:cubicBezTo>
                <a:cubicBezTo>
                  <a:pt x="134" y="115"/>
                  <a:pt x="133" y="114"/>
                  <a:pt x="133" y="113"/>
                </a:cubicBezTo>
                <a:cubicBezTo>
                  <a:pt x="133" y="39"/>
                  <a:pt x="133" y="39"/>
                  <a:pt x="133" y="39"/>
                </a:cubicBezTo>
                <a:cubicBezTo>
                  <a:pt x="133" y="38"/>
                  <a:pt x="134" y="37"/>
                  <a:pt x="135" y="37"/>
                </a:cubicBezTo>
                <a:cubicBezTo>
                  <a:pt x="144" y="37"/>
                  <a:pt x="144" y="37"/>
                  <a:pt x="144" y="37"/>
                </a:cubicBezTo>
                <a:cubicBezTo>
                  <a:pt x="145" y="37"/>
                  <a:pt x="146" y="38"/>
                  <a:pt x="146" y="39"/>
                </a:cubicBezTo>
                <a:close/>
                <a:moveTo>
                  <a:pt x="84" y="29"/>
                </a:moveTo>
                <a:cubicBezTo>
                  <a:pt x="106" y="21"/>
                  <a:pt x="127" y="8"/>
                  <a:pt x="128" y="8"/>
                </a:cubicBezTo>
                <a:cubicBezTo>
                  <a:pt x="124" y="0"/>
                  <a:pt x="124" y="0"/>
                  <a:pt x="124" y="0"/>
                </a:cubicBezTo>
                <a:cubicBezTo>
                  <a:pt x="131" y="3"/>
                  <a:pt x="131" y="3"/>
                  <a:pt x="131" y="3"/>
                </a:cubicBezTo>
                <a:cubicBezTo>
                  <a:pt x="139" y="6"/>
                  <a:pt x="139" y="6"/>
                  <a:pt x="139" y="6"/>
                </a:cubicBezTo>
                <a:cubicBezTo>
                  <a:pt x="137" y="14"/>
                  <a:pt x="137" y="14"/>
                  <a:pt x="137" y="14"/>
                </a:cubicBezTo>
                <a:cubicBezTo>
                  <a:pt x="135" y="22"/>
                  <a:pt x="135" y="22"/>
                  <a:pt x="135" y="22"/>
                </a:cubicBezTo>
                <a:cubicBezTo>
                  <a:pt x="131" y="14"/>
                  <a:pt x="131" y="14"/>
                  <a:pt x="131" y="14"/>
                </a:cubicBezTo>
                <a:cubicBezTo>
                  <a:pt x="127" y="16"/>
                  <a:pt x="108" y="27"/>
                  <a:pt x="87" y="35"/>
                </a:cubicBezTo>
                <a:cubicBezTo>
                  <a:pt x="62" y="45"/>
                  <a:pt x="32" y="51"/>
                  <a:pt x="31" y="51"/>
                </a:cubicBezTo>
                <a:cubicBezTo>
                  <a:pt x="31" y="51"/>
                  <a:pt x="31" y="51"/>
                  <a:pt x="31" y="51"/>
                </a:cubicBezTo>
                <a:cubicBezTo>
                  <a:pt x="29" y="51"/>
                  <a:pt x="27" y="50"/>
                  <a:pt x="27" y="48"/>
                </a:cubicBezTo>
                <a:cubicBezTo>
                  <a:pt x="27" y="47"/>
                  <a:pt x="28" y="45"/>
                  <a:pt x="30" y="44"/>
                </a:cubicBezTo>
                <a:cubicBezTo>
                  <a:pt x="30" y="44"/>
                  <a:pt x="60" y="38"/>
                  <a:pt x="84" y="29"/>
                </a:cubicBezTo>
                <a:close/>
                <a:moveTo>
                  <a:pt x="163" y="135"/>
                </a:moveTo>
                <a:cubicBezTo>
                  <a:pt x="158" y="141"/>
                  <a:pt x="158" y="141"/>
                  <a:pt x="158" y="141"/>
                </a:cubicBezTo>
                <a:cubicBezTo>
                  <a:pt x="153" y="147"/>
                  <a:pt x="153" y="147"/>
                  <a:pt x="153" y="147"/>
                </a:cubicBezTo>
                <a:cubicBezTo>
                  <a:pt x="153" y="138"/>
                  <a:pt x="153" y="138"/>
                  <a:pt x="153" y="138"/>
                </a:cubicBezTo>
                <a:cubicBezTo>
                  <a:pt x="13" y="138"/>
                  <a:pt x="13" y="138"/>
                  <a:pt x="13" y="138"/>
                </a:cubicBezTo>
                <a:cubicBezTo>
                  <a:pt x="12" y="138"/>
                  <a:pt x="10" y="136"/>
                  <a:pt x="10" y="135"/>
                </a:cubicBezTo>
                <a:cubicBezTo>
                  <a:pt x="10" y="23"/>
                  <a:pt x="10" y="23"/>
                  <a:pt x="10" y="23"/>
                </a:cubicBezTo>
                <a:cubicBezTo>
                  <a:pt x="0" y="23"/>
                  <a:pt x="0" y="23"/>
                  <a:pt x="0" y="23"/>
                </a:cubicBezTo>
                <a:cubicBezTo>
                  <a:pt x="7" y="17"/>
                  <a:pt x="7" y="17"/>
                  <a:pt x="7" y="17"/>
                </a:cubicBezTo>
                <a:cubicBezTo>
                  <a:pt x="13" y="11"/>
                  <a:pt x="13" y="11"/>
                  <a:pt x="13" y="11"/>
                </a:cubicBezTo>
                <a:cubicBezTo>
                  <a:pt x="20" y="17"/>
                  <a:pt x="20" y="17"/>
                  <a:pt x="20" y="17"/>
                </a:cubicBezTo>
                <a:cubicBezTo>
                  <a:pt x="27" y="23"/>
                  <a:pt x="27" y="23"/>
                  <a:pt x="27" y="23"/>
                </a:cubicBezTo>
                <a:cubicBezTo>
                  <a:pt x="17" y="23"/>
                  <a:pt x="17" y="23"/>
                  <a:pt x="17" y="23"/>
                </a:cubicBezTo>
                <a:cubicBezTo>
                  <a:pt x="17" y="131"/>
                  <a:pt x="17" y="131"/>
                  <a:pt x="17" y="131"/>
                </a:cubicBezTo>
                <a:cubicBezTo>
                  <a:pt x="153" y="131"/>
                  <a:pt x="153" y="131"/>
                  <a:pt x="153" y="131"/>
                </a:cubicBezTo>
                <a:cubicBezTo>
                  <a:pt x="153" y="122"/>
                  <a:pt x="153" y="122"/>
                  <a:pt x="153" y="122"/>
                </a:cubicBezTo>
                <a:cubicBezTo>
                  <a:pt x="158" y="129"/>
                  <a:pt x="158" y="129"/>
                  <a:pt x="158" y="129"/>
                </a:cubicBezTo>
                <a:lnTo>
                  <a:pt x="163" y="135"/>
                </a:lnTo>
                <a:close/>
              </a:path>
            </a:pathLst>
          </a:custGeom>
          <a:solidFill>
            <a:schemeClr val="bg1"/>
          </a:solidFill>
          <a:ln>
            <a:noFill/>
          </a:ln>
        </p:spPr>
        <p:txBody>
          <a:bodyPr/>
          <a:lstStyle/>
          <a:p>
            <a:endParaRPr lang="en-US" sz="1355" b="1">
              <a:effectLst>
                <a:outerShdw blurRad="38100" dist="38100" dir="2700000" algn="tl">
                  <a:srgbClr val="000000">
                    <a:alpha val="43137"/>
                  </a:srgbClr>
                </a:outerShdw>
              </a:effectLst>
            </a:endParaRPr>
          </a:p>
        </p:txBody>
      </p:sp>
      <p:sp>
        <p:nvSpPr>
          <p:cNvPr id="2" name="文本框 14"/>
          <p:cNvSpPr txBox="1">
            <a:spLocks noChangeArrowheads="1"/>
          </p:cNvSpPr>
          <p:nvPr/>
        </p:nvSpPr>
        <p:spPr bwMode="auto">
          <a:xfrm>
            <a:off x="1167223" y="1369511"/>
            <a:ext cx="8591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原则：</a:t>
            </a:r>
            <a:r>
              <a:rPr lang="zh-CN" altLang="en-US" sz="2400" dirty="0">
                <a:solidFill>
                  <a:srgbClr val="17375E"/>
                </a:solidFill>
                <a:latin typeface="黑体" panose="02010609060101010101" pitchFamily="49" charset="-122"/>
                <a:ea typeface="黑体" panose="02010609060101010101" pitchFamily="49" charset="-122"/>
              </a:rPr>
              <a:t>委员会信息的填写、变更必须</a:t>
            </a:r>
            <a:r>
              <a:rPr lang="zh-CN" altLang="en-US" sz="2400" dirty="0">
                <a:solidFill>
                  <a:srgbClr val="C00000"/>
                </a:solidFill>
                <a:latin typeface="黑体" panose="02010609060101010101" pitchFamily="49" charset="-122"/>
                <a:ea typeface="黑体" panose="02010609060101010101" pitchFamily="49" charset="-122"/>
              </a:rPr>
              <a:t>由委员会秘书操作</a:t>
            </a:r>
            <a:endParaRPr lang="en-US" altLang="zh-CN" sz="2400" dirty="0">
              <a:solidFill>
                <a:srgbClr val="C00000"/>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554443" y="2014472"/>
            <a:ext cx="11164076" cy="3012353"/>
          </a:xfrm>
          <a:prstGeom prst="rect">
            <a:avLst/>
          </a:prstGeom>
          <a:ln>
            <a:solidFill>
              <a:srgbClr val="17375E"/>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57" name="Freeform 23"/>
          <p:cNvSpPr>
            <a:spLocks noEditPoints="1"/>
          </p:cNvSpPr>
          <p:nvPr/>
        </p:nvSpPr>
        <p:spPr bwMode="auto">
          <a:xfrm>
            <a:off x="473481" y="3854335"/>
            <a:ext cx="427036" cy="366991"/>
          </a:xfrm>
          <a:custGeom>
            <a:avLst/>
            <a:gdLst>
              <a:gd name="T0" fmla="*/ 473123872 w 163"/>
              <a:gd name="T1" fmla="*/ 1364734324 h 147"/>
              <a:gd name="T2" fmla="*/ 636896371 w 163"/>
              <a:gd name="T3" fmla="*/ 2147483646 h 147"/>
              <a:gd name="T4" fmla="*/ 964441370 w 163"/>
              <a:gd name="T5" fmla="*/ 2056196018 h 147"/>
              <a:gd name="T6" fmla="*/ 800668870 w 163"/>
              <a:gd name="T7" fmla="*/ 1200964499 h 147"/>
              <a:gd name="T8" fmla="*/ 837064655 w 163"/>
              <a:gd name="T9" fmla="*/ 1364734324 h 147"/>
              <a:gd name="T10" fmla="*/ 800668870 w 163"/>
              <a:gd name="T11" fmla="*/ 2092591209 h 147"/>
              <a:gd name="T12" fmla="*/ 600500586 w 163"/>
              <a:gd name="T13" fmla="*/ 2056196018 h 147"/>
              <a:gd name="T14" fmla="*/ 636896371 w 163"/>
              <a:gd name="T15" fmla="*/ 1328339134 h 147"/>
              <a:gd name="T16" fmla="*/ 837064655 w 163"/>
              <a:gd name="T17" fmla="*/ 1364734324 h 147"/>
              <a:gd name="T18" fmla="*/ 1073624458 w 163"/>
              <a:gd name="T19" fmla="*/ 1128178384 h 147"/>
              <a:gd name="T20" fmla="*/ 1237396957 w 163"/>
              <a:gd name="T21" fmla="*/ 2147483646 h 147"/>
              <a:gd name="T22" fmla="*/ 1564946222 w 163"/>
              <a:gd name="T23" fmla="*/ 2056196018 h 147"/>
              <a:gd name="T24" fmla="*/ 1419367349 w 163"/>
              <a:gd name="T25" fmla="*/ 964412825 h 147"/>
              <a:gd name="T26" fmla="*/ 1437565241 w 163"/>
              <a:gd name="T27" fmla="*/ 1128178384 h 147"/>
              <a:gd name="T28" fmla="*/ 1419367349 w 163"/>
              <a:gd name="T29" fmla="*/ 2092591209 h 147"/>
              <a:gd name="T30" fmla="*/ 1201005438 w 163"/>
              <a:gd name="T31" fmla="*/ 2056196018 h 147"/>
              <a:gd name="T32" fmla="*/ 1237396957 w 163"/>
              <a:gd name="T33" fmla="*/ 1091787459 h 147"/>
              <a:gd name="T34" fmla="*/ 1437565241 w 163"/>
              <a:gd name="T35" fmla="*/ 1128178384 h 147"/>
              <a:gd name="T36" fmla="*/ 1692322937 w 163"/>
              <a:gd name="T37" fmla="*/ 928017634 h 147"/>
              <a:gd name="T38" fmla="*/ 1856095436 w 163"/>
              <a:gd name="T39" fmla="*/ 2147483646 h 147"/>
              <a:gd name="T40" fmla="*/ 2147483646 w 163"/>
              <a:gd name="T41" fmla="*/ 2056196018 h 147"/>
              <a:gd name="T42" fmla="*/ 2019872201 w 163"/>
              <a:gd name="T43" fmla="*/ 764252075 h 147"/>
              <a:gd name="T44" fmla="*/ 2056263720 w 163"/>
              <a:gd name="T45" fmla="*/ 928017634 h 147"/>
              <a:gd name="T46" fmla="*/ 2019872201 w 163"/>
              <a:gd name="T47" fmla="*/ 2092591209 h 147"/>
              <a:gd name="T48" fmla="*/ 1819703917 w 163"/>
              <a:gd name="T49" fmla="*/ 2056196018 h 147"/>
              <a:gd name="T50" fmla="*/ 1856095436 w 163"/>
              <a:gd name="T51" fmla="*/ 891626710 h 147"/>
              <a:gd name="T52" fmla="*/ 2056263720 w 163"/>
              <a:gd name="T53" fmla="*/ 928017634 h 147"/>
              <a:gd name="T54" fmla="*/ 2147483646 w 163"/>
              <a:gd name="T55" fmla="*/ 2056196018 h 147"/>
              <a:gd name="T56" fmla="*/ 2147483646 w 163"/>
              <a:gd name="T57" fmla="*/ 2147483646 h 147"/>
              <a:gd name="T58" fmla="*/ 2147483646 w 163"/>
              <a:gd name="T59" fmla="*/ 709659289 h 147"/>
              <a:gd name="T60" fmla="*/ 2147483646 w 163"/>
              <a:gd name="T61" fmla="*/ 545893730 h 147"/>
              <a:gd name="T62" fmla="*/ 2147483646 w 163"/>
              <a:gd name="T63" fmla="*/ 709659289 h 147"/>
              <a:gd name="T64" fmla="*/ 2147483646 w 163"/>
              <a:gd name="T65" fmla="*/ 2092591209 h 147"/>
              <a:gd name="T66" fmla="*/ 2147483646 w 163"/>
              <a:gd name="T67" fmla="*/ 2056196018 h 147"/>
              <a:gd name="T68" fmla="*/ 2147483646 w 163"/>
              <a:gd name="T69" fmla="*/ 673268365 h 147"/>
              <a:gd name="T70" fmla="*/ 2147483646 w 163"/>
              <a:gd name="T71" fmla="*/ 709659289 h 147"/>
              <a:gd name="T72" fmla="*/ 2147483646 w 163"/>
              <a:gd name="T73" fmla="*/ 145572230 h 147"/>
              <a:gd name="T74" fmla="*/ 2147483646 w 163"/>
              <a:gd name="T75" fmla="*/ 54588520 h 147"/>
              <a:gd name="T76" fmla="*/ 2147483646 w 163"/>
              <a:gd name="T77" fmla="*/ 254749270 h 147"/>
              <a:gd name="T78" fmla="*/ 2147483646 w 163"/>
              <a:gd name="T79" fmla="*/ 254749270 h 147"/>
              <a:gd name="T80" fmla="*/ 564109067 w 163"/>
              <a:gd name="T81" fmla="*/ 928017634 h 147"/>
              <a:gd name="T82" fmla="*/ 491321764 w 163"/>
              <a:gd name="T83" fmla="*/ 873429114 h 147"/>
              <a:gd name="T84" fmla="*/ 1528550437 w 163"/>
              <a:gd name="T85" fmla="*/ 527696135 h 147"/>
              <a:gd name="T86" fmla="*/ 2147483646 w 163"/>
              <a:gd name="T87" fmla="*/ 2147483646 h 147"/>
              <a:gd name="T88" fmla="*/ 2147483646 w 163"/>
              <a:gd name="T89" fmla="*/ 2147483646 h 147"/>
              <a:gd name="T90" fmla="*/ 181970392 w 163"/>
              <a:gd name="T91" fmla="*/ 2147483646 h 147"/>
              <a:gd name="T92" fmla="*/ 0 w 163"/>
              <a:gd name="T93" fmla="*/ 418519095 h 147"/>
              <a:gd name="T94" fmla="*/ 236559803 w 163"/>
              <a:gd name="T95" fmla="*/ 200160750 h 147"/>
              <a:gd name="T96" fmla="*/ 491321764 w 163"/>
              <a:gd name="T97" fmla="*/ 418519095 h 147"/>
              <a:gd name="T98" fmla="*/ 309351372 w 163"/>
              <a:gd name="T99" fmla="*/ 2147483646 h 147"/>
              <a:gd name="T100" fmla="*/ 2147483646 w 163"/>
              <a:gd name="T101" fmla="*/ 2147483646 h 147"/>
              <a:gd name="T102" fmla="*/ 2147483646 w 163"/>
              <a:gd name="T103" fmla="*/ 2147483646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 h="147">
                <a:moveTo>
                  <a:pt x="35" y="66"/>
                </a:moveTo>
                <a:cubicBezTo>
                  <a:pt x="30" y="66"/>
                  <a:pt x="26" y="70"/>
                  <a:pt x="26" y="75"/>
                </a:cubicBezTo>
                <a:cubicBezTo>
                  <a:pt x="26" y="113"/>
                  <a:pt x="26" y="113"/>
                  <a:pt x="26" y="113"/>
                </a:cubicBezTo>
                <a:cubicBezTo>
                  <a:pt x="26" y="118"/>
                  <a:pt x="30" y="122"/>
                  <a:pt x="35" y="122"/>
                </a:cubicBezTo>
                <a:cubicBezTo>
                  <a:pt x="44" y="122"/>
                  <a:pt x="44" y="122"/>
                  <a:pt x="44" y="122"/>
                </a:cubicBezTo>
                <a:cubicBezTo>
                  <a:pt x="49" y="122"/>
                  <a:pt x="53" y="118"/>
                  <a:pt x="53" y="113"/>
                </a:cubicBezTo>
                <a:cubicBezTo>
                  <a:pt x="53" y="75"/>
                  <a:pt x="53" y="75"/>
                  <a:pt x="53" y="75"/>
                </a:cubicBezTo>
                <a:cubicBezTo>
                  <a:pt x="53" y="70"/>
                  <a:pt x="49" y="66"/>
                  <a:pt x="44" y="66"/>
                </a:cubicBezTo>
                <a:lnTo>
                  <a:pt x="35" y="66"/>
                </a:lnTo>
                <a:close/>
                <a:moveTo>
                  <a:pt x="46" y="75"/>
                </a:moveTo>
                <a:cubicBezTo>
                  <a:pt x="46" y="113"/>
                  <a:pt x="46" y="113"/>
                  <a:pt x="46" y="113"/>
                </a:cubicBezTo>
                <a:cubicBezTo>
                  <a:pt x="46" y="114"/>
                  <a:pt x="45" y="115"/>
                  <a:pt x="44" y="115"/>
                </a:cubicBezTo>
                <a:cubicBezTo>
                  <a:pt x="35" y="115"/>
                  <a:pt x="35" y="115"/>
                  <a:pt x="35" y="115"/>
                </a:cubicBezTo>
                <a:cubicBezTo>
                  <a:pt x="34" y="115"/>
                  <a:pt x="33" y="114"/>
                  <a:pt x="33" y="113"/>
                </a:cubicBezTo>
                <a:cubicBezTo>
                  <a:pt x="33" y="75"/>
                  <a:pt x="33" y="75"/>
                  <a:pt x="33" y="75"/>
                </a:cubicBezTo>
                <a:cubicBezTo>
                  <a:pt x="33" y="74"/>
                  <a:pt x="34" y="73"/>
                  <a:pt x="35" y="73"/>
                </a:cubicBezTo>
                <a:cubicBezTo>
                  <a:pt x="44" y="73"/>
                  <a:pt x="44" y="73"/>
                  <a:pt x="44" y="73"/>
                </a:cubicBezTo>
                <a:cubicBezTo>
                  <a:pt x="45" y="73"/>
                  <a:pt x="46" y="74"/>
                  <a:pt x="46" y="75"/>
                </a:cubicBezTo>
                <a:close/>
                <a:moveTo>
                  <a:pt x="68" y="53"/>
                </a:moveTo>
                <a:cubicBezTo>
                  <a:pt x="63" y="53"/>
                  <a:pt x="59" y="57"/>
                  <a:pt x="59" y="62"/>
                </a:cubicBezTo>
                <a:cubicBezTo>
                  <a:pt x="59" y="113"/>
                  <a:pt x="59" y="113"/>
                  <a:pt x="59" y="113"/>
                </a:cubicBezTo>
                <a:cubicBezTo>
                  <a:pt x="59" y="118"/>
                  <a:pt x="63" y="122"/>
                  <a:pt x="68" y="122"/>
                </a:cubicBezTo>
                <a:cubicBezTo>
                  <a:pt x="78" y="122"/>
                  <a:pt x="78" y="122"/>
                  <a:pt x="78" y="122"/>
                </a:cubicBezTo>
                <a:cubicBezTo>
                  <a:pt x="82" y="122"/>
                  <a:pt x="86" y="118"/>
                  <a:pt x="86" y="113"/>
                </a:cubicBezTo>
                <a:cubicBezTo>
                  <a:pt x="86" y="62"/>
                  <a:pt x="86" y="62"/>
                  <a:pt x="86" y="62"/>
                </a:cubicBezTo>
                <a:cubicBezTo>
                  <a:pt x="86" y="57"/>
                  <a:pt x="82" y="53"/>
                  <a:pt x="78" y="53"/>
                </a:cubicBezTo>
                <a:lnTo>
                  <a:pt x="68" y="53"/>
                </a:lnTo>
                <a:close/>
                <a:moveTo>
                  <a:pt x="79" y="62"/>
                </a:moveTo>
                <a:cubicBezTo>
                  <a:pt x="79" y="113"/>
                  <a:pt x="79" y="113"/>
                  <a:pt x="79" y="113"/>
                </a:cubicBezTo>
                <a:cubicBezTo>
                  <a:pt x="79" y="114"/>
                  <a:pt x="79" y="115"/>
                  <a:pt x="78" y="115"/>
                </a:cubicBezTo>
                <a:cubicBezTo>
                  <a:pt x="68" y="115"/>
                  <a:pt x="68" y="115"/>
                  <a:pt x="68" y="115"/>
                </a:cubicBezTo>
                <a:cubicBezTo>
                  <a:pt x="67" y="115"/>
                  <a:pt x="66" y="114"/>
                  <a:pt x="66" y="113"/>
                </a:cubicBezTo>
                <a:cubicBezTo>
                  <a:pt x="66" y="62"/>
                  <a:pt x="66" y="62"/>
                  <a:pt x="66" y="62"/>
                </a:cubicBezTo>
                <a:cubicBezTo>
                  <a:pt x="66" y="61"/>
                  <a:pt x="67" y="60"/>
                  <a:pt x="68" y="60"/>
                </a:cubicBezTo>
                <a:cubicBezTo>
                  <a:pt x="78" y="60"/>
                  <a:pt x="78" y="60"/>
                  <a:pt x="78" y="60"/>
                </a:cubicBezTo>
                <a:cubicBezTo>
                  <a:pt x="79" y="60"/>
                  <a:pt x="79" y="61"/>
                  <a:pt x="79" y="62"/>
                </a:cubicBezTo>
                <a:close/>
                <a:moveTo>
                  <a:pt x="102" y="42"/>
                </a:moveTo>
                <a:cubicBezTo>
                  <a:pt x="97" y="42"/>
                  <a:pt x="93" y="46"/>
                  <a:pt x="93" y="51"/>
                </a:cubicBezTo>
                <a:cubicBezTo>
                  <a:pt x="93" y="113"/>
                  <a:pt x="93" y="113"/>
                  <a:pt x="93" y="113"/>
                </a:cubicBezTo>
                <a:cubicBezTo>
                  <a:pt x="93" y="118"/>
                  <a:pt x="97" y="122"/>
                  <a:pt x="102" y="122"/>
                </a:cubicBezTo>
                <a:cubicBezTo>
                  <a:pt x="111" y="122"/>
                  <a:pt x="111" y="122"/>
                  <a:pt x="111" y="122"/>
                </a:cubicBezTo>
                <a:cubicBezTo>
                  <a:pt x="116" y="122"/>
                  <a:pt x="120" y="118"/>
                  <a:pt x="120" y="113"/>
                </a:cubicBezTo>
                <a:cubicBezTo>
                  <a:pt x="120" y="51"/>
                  <a:pt x="120" y="51"/>
                  <a:pt x="120" y="51"/>
                </a:cubicBezTo>
                <a:cubicBezTo>
                  <a:pt x="120" y="46"/>
                  <a:pt x="116" y="42"/>
                  <a:pt x="111" y="42"/>
                </a:cubicBezTo>
                <a:lnTo>
                  <a:pt x="102" y="42"/>
                </a:lnTo>
                <a:close/>
                <a:moveTo>
                  <a:pt x="113" y="51"/>
                </a:moveTo>
                <a:cubicBezTo>
                  <a:pt x="113" y="113"/>
                  <a:pt x="113" y="113"/>
                  <a:pt x="113" y="113"/>
                </a:cubicBezTo>
                <a:cubicBezTo>
                  <a:pt x="113" y="114"/>
                  <a:pt x="112" y="115"/>
                  <a:pt x="111" y="115"/>
                </a:cubicBezTo>
                <a:cubicBezTo>
                  <a:pt x="102" y="115"/>
                  <a:pt x="102" y="115"/>
                  <a:pt x="102" y="115"/>
                </a:cubicBezTo>
                <a:cubicBezTo>
                  <a:pt x="101" y="115"/>
                  <a:pt x="100" y="114"/>
                  <a:pt x="100" y="113"/>
                </a:cubicBezTo>
                <a:cubicBezTo>
                  <a:pt x="100" y="51"/>
                  <a:pt x="100" y="51"/>
                  <a:pt x="100" y="51"/>
                </a:cubicBezTo>
                <a:cubicBezTo>
                  <a:pt x="100" y="50"/>
                  <a:pt x="101" y="49"/>
                  <a:pt x="102" y="49"/>
                </a:cubicBezTo>
                <a:cubicBezTo>
                  <a:pt x="111" y="49"/>
                  <a:pt x="111" y="49"/>
                  <a:pt x="111" y="49"/>
                </a:cubicBezTo>
                <a:cubicBezTo>
                  <a:pt x="112" y="49"/>
                  <a:pt x="113" y="50"/>
                  <a:pt x="113" y="51"/>
                </a:cubicBezTo>
                <a:close/>
                <a:moveTo>
                  <a:pt x="126" y="39"/>
                </a:moveTo>
                <a:cubicBezTo>
                  <a:pt x="126" y="113"/>
                  <a:pt x="126" y="113"/>
                  <a:pt x="126" y="113"/>
                </a:cubicBezTo>
                <a:cubicBezTo>
                  <a:pt x="126" y="118"/>
                  <a:pt x="130" y="122"/>
                  <a:pt x="135" y="122"/>
                </a:cubicBezTo>
                <a:cubicBezTo>
                  <a:pt x="144" y="122"/>
                  <a:pt x="144" y="122"/>
                  <a:pt x="144" y="122"/>
                </a:cubicBezTo>
                <a:cubicBezTo>
                  <a:pt x="149" y="122"/>
                  <a:pt x="153" y="118"/>
                  <a:pt x="153" y="113"/>
                </a:cubicBezTo>
                <a:cubicBezTo>
                  <a:pt x="153" y="39"/>
                  <a:pt x="153" y="39"/>
                  <a:pt x="153" y="39"/>
                </a:cubicBezTo>
                <a:cubicBezTo>
                  <a:pt x="153" y="34"/>
                  <a:pt x="149" y="30"/>
                  <a:pt x="144" y="30"/>
                </a:cubicBezTo>
                <a:cubicBezTo>
                  <a:pt x="135" y="30"/>
                  <a:pt x="135" y="30"/>
                  <a:pt x="135" y="30"/>
                </a:cubicBezTo>
                <a:cubicBezTo>
                  <a:pt x="130" y="30"/>
                  <a:pt x="126" y="34"/>
                  <a:pt x="126" y="39"/>
                </a:cubicBezTo>
                <a:close/>
                <a:moveTo>
                  <a:pt x="146" y="39"/>
                </a:moveTo>
                <a:cubicBezTo>
                  <a:pt x="146" y="113"/>
                  <a:pt x="146" y="113"/>
                  <a:pt x="146" y="113"/>
                </a:cubicBezTo>
                <a:cubicBezTo>
                  <a:pt x="146" y="114"/>
                  <a:pt x="145" y="115"/>
                  <a:pt x="144" y="115"/>
                </a:cubicBezTo>
                <a:cubicBezTo>
                  <a:pt x="135" y="115"/>
                  <a:pt x="135" y="115"/>
                  <a:pt x="135" y="115"/>
                </a:cubicBezTo>
                <a:cubicBezTo>
                  <a:pt x="134" y="115"/>
                  <a:pt x="133" y="114"/>
                  <a:pt x="133" y="113"/>
                </a:cubicBezTo>
                <a:cubicBezTo>
                  <a:pt x="133" y="39"/>
                  <a:pt x="133" y="39"/>
                  <a:pt x="133" y="39"/>
                </a:cubicBezTo>
                <a:cubicBezTo>
                  <a:pt x="133" y="38"/>
                  <a:pt x="134" y="37"/>
                  <a:pt x="135" y="37"/>
                </a:cubicBezTo>
                <a:cubicBezTo>
                  <a:pt x="144" y="37"/>
                  <a:pt x="144" y="37"/>
                  <a:pt x="144" y="37"/>
                </a:cubicBezTo>
                <a:cubicBezTo>
                  <a:pt x="145" y="37"/>
                  <a:pt x="146" y="38"/>
                  <a:pt x="146" y="39"/>
                </a:cubicBezTo>
                <a:close/>
                <a:moveTo>
                  <a:pt x="84" y="29"/>
                </a:moveTo>
                <a:cubicBezTo>
                  <a:pt x="106" y="21"/>
                  <a:pt x="127" y="8"/>
                  <a:pt x="128" y="8"/>
                </a:cubicBezTo>
                <a:cubicBezTo>
                  <a:pt x="124" y="0"/>
                  <a:pt x="124" y="0"/>
                  <a:pt x="124" y="0"/>
                </a:cubicBezTo>
                <a:cubicBezTo>
                  <a:pt x="131" y="3"/>
                  <a:pt x="131" y="3"/>
                  <a:pt x="131" y="3"/>
                </a:cubicBezTo>
                <a:cubicBezTo>
                  <a:pt x="139" y="6"/>
                  <a:pt x="139" y="6"/>
                  <a:pt x="139" y="6"/>
                </a:cubicBezTo>
                <a:cubicBezTo>
                  <a:pt x="137" y="14"/>
                  <a:pt x="137" y="14"/>
                  <a:pt x="137" y="14"/>
                </a:cubicBezTo>
                <a:cubicBezTo>
                  <a:pt x="135" y="22"/>
                  <a:pt x="135" y="22"/>
                  <a:pt x="135" y="22"/>
                </a:cubicBezTo>
                <a:cubicBezTo>
                  <a:pt x="131" y="14"/>
                  <a:pt x="131" y="14"/>
                  <a:pt x="131" y="14"/>
                </a:cubicBezTo>
                <a:cubicBezTo>
                  <a:pt x="127" y="16"/>
                  <a:pt x="108" y="27"/>
                  <a:pt x="87" y="35"/>
                </a:cubicBezTo>
                <a:cubicBezTo>
                  <a:pt x="62" y="45"/>
                  <a:pt x="32" y="51"/>
                  <a:pt x="31" y="51"/>
                </a:cubicBezTo>
                <a:cubicBezTo>
                  <a:pt x="31" y="51"/>
                  <a:pt x="31" y="51"/>
                  <a:pt x="31" y="51"/>
                </a:cubicBezTo>
                <a:cubicBezTo>
                  <a:pt x="29" y="51"/>
                  <a:pt x="27" y="50"/>
                  <a:pt x="27" y="48"/>
                </a:cubicBezTo>
                <a:cubicBezTo>
                  <a:pt x="27" y="47"/>
                  <a:pt x="28" y="45"/>
                  <a:pt x="30" y="44"/>
                </a:cubicBezTo>
                <a:cubicBezTo>
                  <a:pt x="30" y="44"/>
                  <a:pt x="60" y="38"/>
                  <a:pt x="84" y="29"/>
                </a:cubicBezTo>
                <a:close/>
                <a:moveTo>
                  <a:pt x="163" y="135"/>
                </a:moveTo>
                <a:cubicBezTo>
                  <a:pt x="158" y="141"/>
                  <a:pt x="158" y="141"/>
                  <a:pt x="158" y="141"/>
                </a:cubicBezTo>
                <a:cubicBezTo>
                  <a:pt x="153" y="147"/>
                  <a:pt x="153" y="147"/>
                  <a:pt x="153" y="147"/>
                </a:cubicBezTo>
                <a:cubicBezTo>
                  <a:pt x="153" y="138"/>
                  <a:pt x="153" y="138"/>
                  <a:pt x="153" y="138"/>
                </a:cubicBezTo>
                <a:cubicBezTo>
                  <a:pt x="13" y="138"/>
                  <a:pt x="13" y="138"/>
                  <a:pt x="13" y="138"/>
                </a:cubicBezTo>
                <a:cubicBezTo>
                  <a:pt x="12" y="138"/>
                  <a:pt x="10" y="136"/>
                  <a:pt x="10" y="135"/>
                </a:cubicBezTo>
                <a:cubicBezTo>
                  <a:pt x="10" y="23"/>
                  <a:pt x="10" y="23"/>
                  <a:pt x="10" y="23"/>
                </a:cubicBezTo>
                <a:cubicBezTo>
                  <a:pt x="0" y="23"/>
                  <a:pt x="0" y="23"/>
                  <a:pt x="0" y="23"/>
                </a:cubicBezTo>
                <a:cubicBezTo>
                  <a:pt x="7" y="17"/>
                  <a:pt x="7" y="17"/>
                  <a:pt x="7" y="17"/>
                </a:cubicBezTo>
                <a:cubicBezTo>
                  <a:pt x="13" y="11"/>
                  <a:pt x="13" y="11"/>
                  <a:pt x="13" y="11"/>
                </a:cubicBezTo>
                <a:cubicBezTo>
                  <a:pt x="20" y="17"/>
                  <a:pt x="20" y="17"/>
                  <a:pt x="20" y="17"/>
                </a:cubicBezTo>
                <a:cubicBezTo>
                  <a:pt x="27" y="23"/>
                  <a:pt x="27" y="23"/>
                  <a:pt x="27" y="23"/>
                </a:cubicBezTo>
                <a:cubicBezTo>
                  <a:pt x="17" y="23"/>
                  <a:pt x="17" y="23"/>
                  <a:pt x="17" y="23"/>
                </a:cubicBezTo>
                <a:cubicBezTo>
                  <a:pt x="17" y="131"/>
                  <a:pt x="17" y="131"/>
                  <a:pt x="17" y="131"/>
                </a:cubicBezTo>
                <a:cubicBezTo>
                  <a:pt x="153" y="131"/>
                  <a:pt x="153" y="131"/>
                  <a:pt x="153" y="131"/>
                </a:cubicBezTo>
                <a:cubicBezTo>
                  <a:pt x="153" y="122"/>
                  <a:pt x="153" y="122"/>
                  <a:pt x="153" y="122"/>
                </a:cubicBezTo>
                <a:cubicBezTo>
                  <a:pt x="158" y="129"/>
                  <a:pt x="158" y="129"/>
                  <a:pt x="158" y="129"/>
                </a:cubicBezTo>
                <a:lnTo>
                  <a:pt x="163" y="135"/>
                </a:lnTo>
                <a:close/>
              </a:path>
            </a:pathLst>
          </a:custGeom>
          <a:solidFill>
            <a:schemeClr val="bg1"/>
          </a:solidFill>
          <a:ln>
            <a:noFill/>
          </a:ln>
        </p:spPr>
        <p:txBody>
          <a:bodyPr/>
          <a:lstStyle/>
          <a:p>
            <a:endParaRPr lang="en-US" sz="1355" b="1">
              <a:effectLst>
                <a:outerShdw blurRad="38100" dist="38100" dir="2700000" algn="tl">
                  <a:srgbClr val="000000">
                    <a:alpha val="43137"/>
                  </a:srgbClr>
                </a:outerShdw>
              </a:effectLst>
            </a:endParaRPr>
          </a:p>
        </p:txBody>
      </p:sp>
      <p:sp>
        <p:nvSpPr>
          <p:cNvPr id="2" name="文本框 14"/>
          <p:cNvSpPr txBox="1">
            <a:spLocks noChangeArrowheads="1"/>
          </p:cNvSpPr>
          <p:nvPr/>
        </p:nvSpPr>
        <p:spPr bwMode="auto">
          <a:xfrm>
            <a:off x="1222187" y="1184137"/>
            <a:ext cx="8591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秘书也变更了怎么办？</a:t>
            </a:r>
            <a:endParaRPr lang="en-US" altLang="zh-CN" sz="2400" dirty="0">
              <a:solidFill>
                <a:srgbClr val="C00000"/>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2"/>
          <a:stretch>
            <a:fillRect/>
          </a:stretch>
        </p:blipFill>
        <p:spPr>
          <a:xfrm>
            <a:off x="473480" y="1750574"/>
            <a:ext cx="11072733" cy="3123175"/>
          </a:xfrm>
          <a:prstGeom prst="rect">
            <a:avLst/>
          </a:prstGeom>
          <a:ln>
            <a:solidFill>
              <a:srgbClr val="17375E"/>
            </a:solidFill>
          </a:ln>
        </p:spPr>
      </p:pic>
      <p:sp>
        <p:nvSpPr>
          <p:cNvPr id="9" name="文本框 14"/>
          <p:cNvSpPr txBox="1">
            <a:spLocks noChangeArrowheads="1"/>
          </p:cNvSpPr>
          <p:nvPr/>
        </p:nvSpPr>
        <p:spPr bwMode="auto">
          <a:xfrm>
            <a:off x="1222187" y="5215455"/>
            <a:ext cx="85917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b="1" dirty="0">
                <a:solidFill>
                  <a:srgbClr val="C00000"/>
                </a:solidFill>
                <a:latin typeface="黑体" panose="02010609060101010101" pitchFamily="49" charset="-122"/>
                <a:ea typeface="黑体" panose="02010609060101010101" pitchFamily="49" charset="-122"/>
              </a:rPr>
              <a:t>由机构管理员变更秘书</a:t>
            </a:r>
            <a:r>
              <a:rPr lang="zh-CN" altLang="en-US" sz="2400" dirty="0">
                <a:solidFill>
                  <a:srgbClr val="C00000"/>
                </a:solidFill>
                <a:latin typeface="黑体" panose="02010609060101010101" pitchFamily="49" charset="-122"/>
                <a:ea typeface="黑体" panose="02010609060101010101" pitchFamily="49" charset="-122"/>
              </a:rPr>
              <a:t>，</a:t>
            </a:r>
            <a:r>
              <a:rPr lang="zh-CN" altLang="en-US" sz="2400" dirty="0">
                <a:solidFill>
                  <a:schemeClr val="tx2"/>
                </a:solidFill>
                <a:latin typeface="黑体" panose="02010609060101010101" pitchFamily="49" charset="-122"/>
                <a:ea typeface="黑体" panose="02010609060101010101" pitchFamily="49" charset="-122"/>
              </a:rPr>
              <a:t>再由新秘书登录完善伦理委员会信息</a:t>
            </a:r>
            <a:endParaRPr lang="en-US" altLang="zh-CN" sz="2400" dirty="0">
              <a:solidFill>
                <a:schemeClr val="tx2"/>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400" dirty="0">
                <a:solidFill>
                  <a:srgbClr val="C00000"/>
                </a:solidFill>
                <a:latin typeface="黑体" panose="02010609060101010101" pitchFamily="49" charset="-122"/>
                <a:ea typeface="黑体" panose="02010609060101010101" pitchFamily="49" charset="-122"/>
              </a:rPr>
              <a:t>注：</a:t>
            </a:r>
            <a:r>
              <a:rPr lang="zh-CN" altLang="en-US" sz="2400" dirty="0">
                <a:solidFill>
                  <a:schemeClr val="tx2"/>
                </a:solidFill>
                <a:latin typeface="黑体" panose="02010609060101010101" pitchFamily="49" charset="-122"/>
                <a:ea typeface="黑体" panose="02010609060101010101" pitchFamily="49" charset="-122"/>
              </a:rPr>
              <a:t>新秘书要先在人员管理中注册</a:t>
            </a:r>
            <a:endParaRPr lang="en-US" altLang="zh-CN" sz="2400" dirty="0">
              <a:solidFill>
                <a:schemeClr val="tx2"/>
              </a:solidFill>
              <a:latin typeface="黑体" panose="02010609060101010101" pitchFamily="49" charset="-122"/>
              <a:ea typeface="黑体" panose="02010609060101010101" pitchFamily="49"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2"/>
          <p:cNvSpPr txBox="1"/>
          <p:nvPr/>
        </p:nvSpPr>
        <p:spPr>
          <a:xfrm>
            <a:off x="1364936" y="460237"/>
            <a:ext cx="10515600" cy="948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7" name="文本框 6"/>
          <p:cNvSpPr txBox="1"/>
          <p:nvPr/>
        </p:nvSpPr>
        <p:spPr>
          <a:xfrm>
            <a:off x="311464" y="363010"/>
            <a:ext cx="7715251"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多中心研究备案</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
        <p:nvSpPr>
          <p:cNvPr id="57" name="Freeform 23"/>
          <p:cNvSpPr>
            <a:spLocks noEditPoints="1"/>
          </p:cNvSpPr>
          <p:nvPr/>
        </p:nvSpPr>
        <p:spPr bwMode="auto">
          <a:xfrm>
            <a:off x="473481" y="3854335"/>
            <a:ext cx="427036" cy="366991"/>
          </a:xfrm>
          <a:custGeom>
            <a:avLst/>
            <a:gdLst>
              <a:gd name="T0" fmla="*/ 473123872 w 163"/>
              <a:gd name="T1" fmla="*/ 1364734324 h 147"/>
              <a:gd name="T2" fmla="*/ 636896371 w 163"/>
              <a:gd name="T3" fmla="*/ 2147483646 h 147"/>
              <a:gd name="T4" fmla="*/ 964441370 w 163"/>
              <a:gd name="T5" fmla="*/ 2056196018 h 147"/>
              <a:gd name="T6" fmla="*/ 800668870 w 163"/>
              <a:gd name="T7" fmla="*/ 1200964499 h 147"/>
              <a:gd name="T8" fmla="*/ 837064655 w 163"/>
              <a:gd name="T9" fmla="*/ 1364734324 h 147"/>
              <a:gd name="T10" fmla="*/ 800668870 w 163"/>
              <a:gd name="T11" fmla="*/ 2092591209 h 147"/>
              <a:gd name="T12" fmla="*/ 600500586 w 163"/>
              <a:gd name="T13" fmla="*/ 2056196018 h 147"/>
              <a:gd name="T14" fmla="*/ 636896371 w 163"/>
              <a:gd name="T15" fmla="*/ 1328339134 h 147"/>
              <a:gd name="T16" fmla="*/ 837064655 w 163"/>
              <a:gd name="T17" fmla="*/ 1364734324 h 147"/>
              <a:gd name="T18" fmla="*/ 1073624458 w 163"/>
              <a:gd name="T19" fmla="*/ 1128178384 h 147"/>
              <a:gd name="T20" fmla="*/ 1237396957 w 163"/>
              <a:gd name="T21" fmla="*/ 2147483646 h 147"/>
              <a:gd name="T22" fmla="*/ 1564946222 w 163"/>
              <a:gd name="T23" fmla="*/ 2056196018 h 147"/>
              <a:gd name="T24" fmla="*/ 1419367349 w 163"/>
              <a:gd name="T25" fmla="*/ 964412825 h 147"/>
              <a:gd name="T26" fmla="*/ 1437565241 w 163"/>
              <a:gd name="T27" fmla="*/ 1128178384 h 147"/>
              <a:gd name="T28" fmla="*/ 1419367349 w 163"/>
              <a:gd name="T29" fmla="*/ 2092591209 h 147"/>
              <a:gd name="T30" fmla="*/ 1201005438 w 163"/>
              <a:gd name="T31" fmla="*/ 2056196018 h 147"/>
              <a:gd name="T32" fmla="*/ 1237396957 w 163"/>
              <a:gd name="T33" fmla="*/ 1091787459 h 147"/>
              <a:gd name="T34" fmla="*/ 1437565241 w 163"/>
              <a:gd name="T35" fmla="*/ 1128178384 h 147"/>
              <a:gd name="T36" fmla="*/ 1692322937 w 163"/>
              <a:gd name="T37" fmla="*/ 928017634 h 147"/>
              <a:gd name="T38" fmla="*/ 1856095436 w 163"/>
              <a:gd name="T39" fmla="*/ 2147483646 h 147"/>
              <a:gd name="T40" fmla="*/ 2147483646 w 163"/>
              <a:gd name="T41" fmla="*/ 2056196018 h 147"/>
              <a:gd name="T42" fmla="*/ 2019872201 w 163"/>
              <a:gd name="T43" fmla="*/ 764252075 h 147"/>
              <a:gd name="T44" fmla="*/ 2056263720 w 163"/>
              <a:gd name="T45" fmla="*/ 928017634 h 147"/>
              <a:gd name="T46" fmla="*/ 2019872201 w 163"/>
              <a:gd name="T47" fmla="*/ 2092591209 h 147"/>
              <a:gd name="T48" fmla="*/ 1819703917 w 163"/>
              <a:gd name="T49" fmla="*/ 2056196018 h 147"/>
              <a:gd name="T50" fmla="*/ 1856095436 w 163"/>
              <a:gd name="T51" fmla="*/ 891626710 h 147"/>
              <a:gd name="T52" fmla="*/ 2056263720 w 163"/>
              <a:gd name="T53" fmla="*/ 928017634 h 147"/>
              <a:gd name="T54" fmla="*/ 2147483646 w 163"/>
              <a:gd name="T55" fmla="*/ 2056196018 h 147"/>
              <a:gd name="T56" fmla="*/ 2147483646 w 163"/>
              <a:gd name="T57" fmla="*/ 2147483646 h 147"/>
              <a:gd name="T58" fmla="*/ 2147483646 w 163"/>
              <a:gd name="T59" fmla="*/ 709659289 h 147"/>
              <a:gd name="T60" fmla="*/ 2147483646 w 163"/>
              <a:gd name="T61" fmla="*/ 545893730 h 147"/>
              <a:gd name="T62" fmla="*/ 2147483646 w 163"/>
              <a:gd name="T63" fmla="*/ 709659289 h 147"/>
              <a:gd name="T64" fmla="*/ 2147483646 w 163"/>
              <a:gd name="T65" fmla="*/ 2092591209 h 147"/>
              <a:gd name="T66" fmla="*/ 2147483646 w 163"/>
              <a:gd name="T67" fmla="*/ 2056196018 h 147"/>
              <a:gd name="T68" fmla="*/ 2147483646 w 163"/>
              <a:gd name="T69" fmla="*/ 673268365 h 147"/>
              <a:gd name="T70" fmla="*/ 2147483646 w 163"/>
              <a:gd name="T71" fmla="*/ 709659289 h 147"/>
              <a:gd name="T72" fmla="*/ 2147483646 w 163"/>
              <a:gd name="T73" fmla="*/ 145572230 h 147"/>
              <a:gd name="T74" fmla="*/ 2147483646 w 163"/>
              <a:gd name="T75" fmla="*/ 54588520 h 147"/>
              <a:gd name="T76" fmla="*/ 2147483646 w 163"/>
              <a:gd name="T77" fmla="*/ 254749270 h 147"/>
              <a:gd name="T78" fmla="*/ 2147483646 w 163"/>
              <a:gd name="T79" fmla="*/ 254749270 h 147"/>
              <a:gd name="T80" fmla="*/ 564109067 w 163"/>
              <a:gd name="T81" fmla="*/ 928017634 h 147"/>
              <a:gd name="T82" fmla="*/ 491321764 w 163"/>
              <a:gd name="T83" fmla="*/ 873429114 h 147"/>
              <a:gd name="T84" fmla="*/ 1528550437 w 163"/>
              <a:gd name="T85" fmla="*/ 527696135 h 147"/>
              <a:gd name="T86" fmla="*/ 2147483646 w 163"/>
              <a:gd name="T87" fmla="*/ 2147483646 h 147"/>
              <a:gd name="T88" fmla="*/ 2147483646 w 163"/>
              <a:gd name="T89" fmla="*/ 2147483646 h 147"/>
              <a:gd name="T90" fmla="*/ 181970392 w 163"/>
              <a:gd name="T91" fmla="*/ 2147483646 h 147"/>
              <a:gd name="T92" fmla="*/ 0 w 163"/>
              <a:gd name="T93" fmla="*/ 418519095 h 147"/>
              <a:gd name="T94" fmla="*/ 236559803 w 163"/>
              <a:gd name="T95" fmla="*/ 200160750 h 147"/>
              <a:gd name="T96" fmla="*/ 491321764 w 163"/>
              <a:gd name="T97" fmla="*/ 418519095 h 147"/>
              <a:gd name="T98" fmla="*/ 309351372 w 163"/>
              <a:gd name="T99" fmla="*/ 2147483646 h 147"/>
              <a:gd name="T100" fmla="*/ 2147483646 w 163"/>
              <a:gd name="T101" fmla="*/ 2147483646 h 147"/>
              <a:gd name="T102" fmla="*/ 2147483646 w 163"/>
              <a:gd name="T103" fmla="*/ 2147483646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 h="147">
                <a:moveTo>
                  <a:pt x="35" y="66"/>
                </a:moveTo>
                <a:cubicBezTo>
                  <a:pt x="30" y="66"/>
                  <a:pt x="26" y="70"/>
                  <a:pt x="26" y="75"/>
                </a:cubicBezTo>
                <a:cubicBezTo>
                  <a:pt x="26" y="113"/>
                  <a:pt x="26" y="113"/>
                  <a:pt x="26" y="113"/>
                </a:cubicBezTo>
                <a:cubicBezTo>
                  <a:pt x="26" y="118"/>
                  <a:pt x="30" y="122"/>
                  <a:pt x="35" y="122"/>
                </a:cubicBezTo>
                <a:cubicBezTo>
                  <a:pt x="44" y="122"/>
                  <a:pt x="44" y="122"/>
                  <a:pt x="44" y="122"/>
                </a:cubicBezTo>
                <a:cubicBezTo>
                  <a:pt x="49" y="122"/>
                  <a:pt x="53" y="118"/>
                  <a:pt x="53" y="113"/>
                </a:cubicBezTo>
                <a:cubicBezTo>
                  <a:pt x="53" y="75"/>
                  <a:pt x="53" y="75"/>
                  <a:pt x="53" y="75"/>
                </a:cubicBezTo>
                <a:cubicBezTo>
                  <a:pt x="53" y="70"/>
                  <a:pt x="49" y="66"/>
                  <a:pt x="44" y="66"/>
                </a:cubicBezTo>
                <a:lnTo>
                  <a:pt x="35" y="66"/>
                </a:lnTo>
                <a:close/>
                <a:moveTo>
                  <a:pt x="46" y="75"/>
                </a:moveTo>
                <a:cubicBezTo>
                  <a:pt x="46" y="113"/>
                  <a:pt x="46" y="113"/>
                  <a:pt x="46" y="113"/>
                </a:cubicBezTo>
                <a:cubicBezTo>
                  <a:pt x="46" y="114"/>
                  <a:pt x="45" y="115"/>
                  <a:pt x="44" y="115"/>
                </a:cubicBezTo>
                <a:cubicBezTo>
                  <a:pt x="35" y="115"/>
                  <a:pt x="35" y="115"/>
                  <a:pt x="35" y="115"/>
                </a:cubicBezTo>
                <a:cubicBezTo>
                  <a:pt x="34" y="115"/>
                  <a:pt x="33" y="114"/>
                  <a:pt x="33" y="113"/>
                </a:cubicBezTo>
                <a:cubicBezTo>
                  <a:pt x="33" y="75"/>
                  <a:pt x="33" y="75"/>
                  <a:pt x="33" y="75"/>
                </a:cubicBezTo>
                <a:cubicBezTo>
                  <a:pt x="33" y="74"/>
                  <a:pt x="34" y="73"/>
                  <a:pt x="35" y="73"/>
                </a:cubicBezTo>
                <a:cubicBezTo>
                  <a:pt x="44" y="73"/>
                  <a:pt x="44" y="73"/>
                  <a:pt x="44" y="73"/>
                </a:cubicBezTo>
                <a:cubicBezTo>
                  <a:pt x="45" y="73"/>
                  <a:pt x="46" y="74"/>
                  <a:pt x="46" y="75"/>
                </a:cubicBezTo>
                <a:close/>
                <a:moveTo>
                  <a:pt x="68" y="53"/>
                </a:moveTo>
                <a:cubicBezTo>
                  <a:pt x="63" y="53"/>
                  <a:pt x="59" y="57"/>
                  <a:pt x="59" y="62"/>
                </a:cubicBezTo>
                <a:cubicBezTo>
                  <a:pt x="59" y="113"/>
                  <a:pt x="59" y="113"/>
                  <a:pt x="59" y="113"/>
                </a:cubicBezTo>
                <a:cubicBezTo>
                  <a:pt x="59" y="118"/>
                  <a:pt x="63" y="122"/>
                  <a:pt x="68" y="122"/>
                </a:cubicBezTo>
                <a:cubicBezTo>
                  <a:pt x="78" y="122"/>
                  <a:pt x="78" y="122"/>
                  <a:pt x="78" y="122"/>
                </a:cubicBezTo>
                <a:cubicBezTo>
                  <a:pt x="82" y="122"/>
                  <a:pt x="86" y="118"/>
                  <a:pt x="86" y="113"/>
                </a:cubicBezTo>
                <a:cubicBezTo>
                  <a:pt x="86" y="62"/>
                  <a:pt x="86" y="62"/>
                  <a:pt x="86" y="62"/>
                </a:cubicBezTo>
                <a:cubicBezTo>
                  <a:pt x="86" y="57"/>
                  <a:pt x="82" y="53"/>
                  <a:pt x="78" y="53"/>
                </a:cubicBezTo>
                <a:lnTo>
                  <a:pt x="68" y="53"/>
                </a:lnTo>
                <a:close/>
                <a:moveTo>
                  <a:pt x="79" y="62"/>
                </a:moveTo>
                <a:cubicBezTo>
                  <a:pt x="79" y="113"/>
                  <a:pt x="79" y="113"/>
                  <a:pt x="79" y="113"/>
                </a:cubicBezTo>
                <a:cubicBezTo>
                  <a:pt x="79" y="114"/>
                  <a:pt x="79" y="115"/>
                  <a:pt x="78" y="115"/>
                </a:cubicBezTo>
                <a:cubicBezTo>
                  <a:pt x="68" y="115"/>
                  <a:pt x="68" y="115"/>
                  <a:pt x="68" y="115"/>
                </a:cubicBezTo>
                <a:cubicBezTo>
                  <a:pt x="67" y="115"/>
                  <a:pt x="66" y="114"/>
                  <a:pt x="66" y="113"/>
                </a:cubicBezTo>
                <a:cubicBezTo>
                  <a:pt x="66" y="62"/>
                  <a:pt x="66" y="62"/>
                  <a:pt x="66" y="62"/>
                </a:cubicBezTo>
                <a:cubicBezTo>
                  <a:pt x="66" y="61"/>
                  <a:pt x="67" y="60"/>
                  <a:pt x="68" y="60"/>
                </a:cubicBezTo>
                <a:cubicBezTo>
                  <a:pt x="78" y="60"/>
                  <a:pt x="78" y="60"/>
                  <a:pt x="78" y="60"/>
                </a:cubicBezTo>
                <a:cubicBezTo>
                  <a:pt x="79" y="60"/>
                  <a:pt x="79" y="61"/>
                  <a:pt x="79" y="62"/>
                </a:cubicBezTo>
                <a:close/>
                <a:moveTo>
                  <a:pt x="102" y="42"/>
                </a:moveTo>
                <a:cubicBezTo>
                  <a:pt x="97" y="42"/>
                  <a:pt x="93" y="46"/>
                  <a:pt x="93" y="51"/>
                </a:cubicBezTo>
                <a:cubicBezTo>
                  <a:pt x="93" y="113"/>
                  <a:pt x="93" y="113"/>
                  <a:pt x="93" y="113"/>
                </a:cubicBezTo>
                <a:cubicBezTo>
                  <a:pt x="93" y="118"/>
                  <a:pt x="97" y="122"/>
                  <a:pt x="102" y="122"/>
                </a:cubicBezTo>
                <a:cubicBezTo>
                  <a:pt x="111" y="122"/>
                  <a:pt x="111" y="122"/>
                  <a:pt x="111" y="122"/>
                </a:cubicBezTo>
                <a:cubicBezTo>
                  <a:pt x="116" y="122"/>
                  <a:pt x="120" y="118"/>
                  <a:pt x="120" y="113"/>
                </a:cubicBezTo>
                <a:cubicBezTo>
                  <a:pt x="120" y="51"/>
                  <a:pt x="120" y="51"/>
                  <a:pt x="120" y="51"/>
                </a:cubicBezTo>
                <a:cubicBezTo>
                  <a:pt x="120" y="46"/>
                  <a:pt x="116" y="42"/>
                  <a:pt x="111" y="42"/>
                </a:cubicBezTo>
                <a:lnTo>
                  <a:pt x="102" y="42"/>
                </a:lnTo>
                <a:close/>
                <a:moveTo>
                  <a:pt x="113" y="51"/>
                </a:moveTo>
                <a:cubicBezTo>
                  <a:pt x="113" y="113"/>
                  <a:pt x="113" y="113"/>
                  <a:pt x="113" y="113"/>
                </a:cubicBezTo>
                <a:cubicBezTo>
                  <a:pt x="113" y="114"/>
                  <a:pt x="112" y="115"/>
                  <a:pt x="111" y="115"/>
                </a:cubicBezTo>
                <a:cubicBezTo>
                  <a:pt x="102" y="115"/>
                  <a:pt x="102" y="115"/>
                  <a:pt x="102" y="115"/>
                </a:cubicBezTo>
                <a:cubicBezTo>
                  <a:pt x="101" y="115"/>
                  <a:pt x="100" y="114"/>
                  <a:pt x="100" y="113"/>
                </a:cubicBezTo>
                <a:cubicBezTo>
                  <a:pt x="100" y="51"/>
                  <a:pt x="100" y="51"/>
                  <a:pt x="100" y="51"/>
                </a:cubicBezTo>
                <a:cubicBezTo>
                  <a:pt x="100" y="50"/>
                  <a:pt x="101" y="49"/>
                  <a:pt x="102" y="49"/>
                </a:cubicBezTo>
                <a:cubicBezTo>
                  <a:pt x="111" y="49"/>
                  <a:pt x="111" y="49"/>
                  <a:pt x="111" y="49"/>
                </a:cubicBezTo>
                <a:cubicBezTo>
                  <a:pt x="112" y="49"/>
                  <a:pt x="113" y="50"/>
                  <a:pt x="113" y="51"/>
                </a:cubicBezTo>
                <a:close/>
                <a:moveTo>
                  <a:pt x="126" y="39"/>
                </a:moveTo>
                <a:cubicBezTo>
                  <a:pt x="126" y="113"/>
                  <a:pt x="126" y="113"/>
                  <a:pt x="126" y="113"/>
                </a:cubicBezTo>
                <a:cubicBezTo>
                  <a:pt x="126" y="118"/>
                  <a:pt x="130" y="122"/>
                  <a:pt x="135" y="122"/>
                </a:cubicBezTo>
                <a:cubicBezTo>
                  <a:pt x="144" y="122"/>
                  <a:pt x="144" y="122"/>
                  <a:pt x="144" y="122"/>
                </a:cubicBezTo>
                <a:cubicBezTo>
                  <a:pt x="149" y="122"/>
                  <a:pt x="153" y="118"/>
                  <a:pt x="153" y="113"/>
                </a:cubicBezTo>
                <a:cubicBezTo>
                  <a:pt x="153" y="39"/>
                  <a:pt x="153" y="39"/>
                  <a:pt x="153" y="39"/>
                </a:cubicBezTo>
                <a:cubicBezTo>
                  <a:pt x="153" y="34"/>
                  <a:pt x="149" y="30"/>
                  <a:pt x="144" y="30"/>
                </a:cubicBezTo>
                <a:cubicBezTo>
                  <a:pt x="135" y="30"/>
                  <a:pt x="135" y="30"/>
                  <a:pt x="135" y="30"/>
                </a:cubicBezTo>
                <a:cubicBezTo>
                  <a:pt x="130" y="30"/>
                  <a:pt x="126" y="34"/>
                  <a:pt x="126" y="39"/>
                </a:cubicBezTo>
                <a:close/>
                <a:moveTo>
                  <a:pt x="146" y="39"/>
                </a:moveTo>
                <a:cubicBezTo>
                  <a:pt x="146" y="113"/>
                  <a:pt x="146" y="113"/>
                  <a:pt x="146" y="113"/>
                </a:cubicBezTo>
                <a:cubicBezTo>
                  <a:pt x="146" y="114"/>
                  <a:pt x="145" y="115"/>
                  <a:pt x="144" y="115"/>
                </a:cubicBezTo>
                <a:cubicBezTo>
                  <a:pt x="135" y="115"/>
                  <a:pt x="135" y="115"/>
                  <a:pt x="135" y="115"/>
                </a:cubicBezTo>
                <a:cubicBezTo>
                  <a:pt x="134" y="115"/>
                  <a:pt x="133" y="114"/>
                  <a:pt x="133" y="113"/>
                </a:cubicBezTo>
                <a:cubicBezTo>
                  <a:pt x="133" y="39"/>
                  <a:pt x="133" y="39"/>
                  <a:pt x="133" y="39"/>
                </a:cubicBezTo>
                <a:cubicBezTo>
                  <a:pt x="133" y="38"/>
                  <a:pt x="134" y="37"/>
                  <a:pt x="135" y="37"/>
                </a:cubicBezTo>
                <a:cubicBezTo>
                  <a:pt x="144" y="37"/>
                  <a:pt x="144" y="37"/>
                  <a:pt x="144" y="37"/>
                </a:cubicBezTo>
                <a:cubicBezTo>
                  <a:pt x="145" y="37"/>
                  <a:pt x="146" y="38"/>
                  <a:pt x="146" y="39"/>
                </a:cubicBezTo>
                <a:close/>
                <a:moveTo>
                  <a:pt x="84" y="29"/>
                </a:moveTo>
                <a:cubicBezTo>
                  <a:pt x="106" y="21"/>
                  <a:pt x="127" y="8"/>
                  <a:pt x="128" y="8"/>
                </a:cubicBezTo>
                <a:cubicBezTo>
                  <a:pt x="124" y="0"/>
                  <a:pt x="124" y="0"/>
                  <a:pt x="124" y="0"/>
                </a:cubicBezTo>
                <a:cubicBezTo>
                  <a:pt x="131" y="3"/>
                  <a:pt x="131" y="3"/>
                  <a:pt x="131" y="3"/>
                </a:cubicBezTo>
                <a:cubicBezTo>
                  <a:pt x="139" y="6"/>
                  <a:pt x="139" y="6"/>
                  <a:pt x="139" y="6"/>
                </a:cubicBezTo>
                <a:cubicBezTo>
                  <a:pt x="137" y="14"/>
                  <a:pt x="137" y="14"/>
                  <a:pt x="137" y="14"/>
                </a:cubicBezTo>
                <a:cubicBezTo>
                  <a:pt x="135" y="22"/>
                  <a:pt x="135" y="22"/>
                  <a:pt x="135" y="22"/>
                </a:cubicBezTo>
                <a:cubicBezTo>
                  <a:pt x="131" y="14"/>
                  <a:pt x="131" y="14"/>
                  <a:pt x="131" y="14"/>
                </a:cubicBezTo>
                <a:cubicBezTo>
                  <a:pt x="127" y="16"/>
                  <a:pt x="108" y="27"/>
                  <a:pt x="87" y="35"/>
                </a:cubicBezTo>
                <a:cubicBezTo>
                  <a:pt x="62" y="45"/>
                  <a:pt x="32" y="51"/>
                  <a:pt x="31" y="51"/>
                </a:cubicBezTo>
                <a:cubicBezTo>
                  <a:pt x="31" y="51"/>
                  <a:pt x="31" y="51"/>
                  <a:pt x="31" y="51"/>
                </a:cubicBezTo>
                <a:cubicBezTo>
                  <a:pt x="29" y="51"/>
                  <a:pt x="27" y="50"/>
                  <a:pt x="27" y="48"/>
                </a:cubicBezTo>
                <a:cubicBezTo>
                  <a:pt x="27" y="47"/>
                  <a:pt x="28" y="45"/>
                  <a:pt x="30" y="44"/>
                </a:cubicBezTo>
                <a:cubicBezTo>
                  <a:pt x="30" y="44"/>
                  <a:pt x="60" y="38"/>
                  <a:pt x="84" y="29"/>
                </a:cubicBezTo>
                <a:close/>
                <a:moveTo>
                  <a:pt x="163" y="135"/>
                </a:moveTo>
                <a:cubicBezTo>
                  <a:pt x="158" y="141"/>
                  <a:pt x="158" y="141"/>
                  <a:pt x="158" y="141"/>
                </a:cubicBezTo>
                <a:cubicBezTo>
                  <a:pt x="153" y="147"/>
                  <a:pt x="153" y="147"/>
                  <a:pt x="153" y="147"/>
                </a:cubicBezTo>
                <a:cubicBezTo>
                  <a:pt x="153" y="138"/>
                  <a:pt x="153" y="138"/>
                  <a:pt x="153" y="138"/>
                </a:cubicBezTo>
                <a:cubicBezTo>
                  <a:pt x="13" y="138"/>
                  <a:pt x="13" y="138"/>
                  <a:pt x="13" y="138"/>
                </a:cubicBezTo>
                <a:cubicBezTo>
                  <a:pt x="12" y="138"/>
                  <a:pt x="10" y="136"/>
                  <a:pt x="10" y="135"/>
                </a:cubicBezTo>
                <a:cubicBezTo>
                  <a:pt x="10" y="23"/>
                  <a:pt x="10" y="23"/>
                  <a:pt x="10" y="23"/>
                </a:cubicBezTo>
                <a:cubicBezTo>
                  <a:pt x="0" y="23"/>
                  <a:pt x="0" y="23"/>
                  <a:pt x="0" y="23"/>
                </a:cubicBezTo>
                <a:cubicBezTo>
                  <a:pt x="7" y="17"/>
                  <a:pt x="7" y="17"/>
                  <a:pt x="7" y="17"/>
                </a:cubicBezTo>
                <a:cubicBezTo>
                  <a:pt x="13" y="11"/>
                  <a:pt x="13" y="11"/>
                  <a:pt x="13" y="11"/>
                </a:cubicBezTo>
                <a:cubicBezTo>
                  <a:pt x="20" y="17"/>
                  <a:pt x="20" y="17"/>
                  <a:pt x="20" y="17"/>
                </a:cubicBezTo>
                <a:cubicBezTo>
                  <a:pt x="27" y="23"/>
                  <a:pt x="27" y="23"/>
                  <a:pt x="27" y="23"/>
                </a:cubicBezTo>
                <a:cubicBezTo>
                  <a:pt x="17" y="23"/>
                  <a:pt x="17" y="23"/>
                  <a:pt x="17" y="23"/>
                </a:cubicBezTo>
                <a:cubicBezTo>
                  <a:pt x="17" y="131"/>
                  <a:pt x="17" y="131"/>
                  <a:pt x="17" y="131"/>
                </a:cubicBezTo>
                <a:cubicBezTo>
                  <a:pt x="153" y="131"/>
                  <a:pt x="153" y="131"/>
                  <a:pt x="153" y="131"/>
                </a:cubicBezTo>
                <a:cubicBezTo>
                  <a:pt x="153" y="122"/>
                  <a:pt x="153" y="122"/>
                  <a:pt x="153" y="122"/>
                </a:cubicBezTo>
                <a:cubicBezTo>
                  <a:pt x="158" y="129"/>
                  <a:pt x="158" y="129"/>
                  <a:pt x="158" y="129"/>
                </a:cubicBezTo>
                <a:lnTo>
                  <a:pt x="163" y="135"/>
                </a:lnTo>
                <a:close/>
              </a:path>
            </a:pathLst>
          </a:custGeom>
          <a:solidFill>
            <a:schemeClr val="bg1"/>
          </a:solidFill>
          <a:ln>
            <a:noFill/>
          </a:ln>
        </p:spPr>
        <p:txBody>
          <a:bodyPr/>
          <a:lstStyle/>
          <a:p>
            <a:endParaRPr lang="en-US" sz="1355" b="1">
              <a:effectLst>
                <a:outerShdw blurRad="38100" dist="38100" dir="2700000" algn="tl">
                  <a:srgbClr val="000000">
                    <a:alpha val="43137"/>
                  </a:srgbClr>
                </a:outerShdw>
              </a:effectLst>
            </a:endParaRPr>
          </a:p>
        </p:txBody>
      </p:sp>
      <p:sp>
        <p:nvSpPr>
          <p:cNvPr id="2" name="文本框 14"/>
          <p:cNvSpPr txBox="1">
            <a:spLocks noChangeArrowheads="1"/>
          </p:cNvSpPr>
          <p:nvPr/>
        </p:nvSpPr>
        <p:spPr bwMode="auto">
          <a:xfrm>
            <a:off x="900517" y="1506095"/>
            <a:ext cx="10244489" cy="4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50000"/>
              </a:lnSpc>
              <a:spcBef>
                <a:spcPct val="0"/>
              </a:spcBef>
              <a:spcAft>
                <a:spcPct val="0"/>
              </a:spcAft>
              <a:buNone/>
            </a:pPr>
            <a:r>
              <a:rPr lang="zh-CN" altLang="en-US" dirty="0">
                <a:solidFill>
                  <a:srgbClr val="C00000"/>
                </a:solidFill>
                <a:latin typeface="黑体" panose="02010609060101010101" pitchFamily="49" charset="-122"/>
                <a:ea typeface="黑体" panose="02010609060101010101" pitchFamily="49" charset="-122"/>
              </a:rPr>
              <a:t>原则：</a:t>
            </a:r>
            <a:r>
              <a:rPr lang="zh-CN" altLang="en-US" dirty="0">
                <a:solidFill>
                  <a:srgbClr val="17375E"/>
                </a:solidFill>
                <a:latin typeface="黑体" panose="02010609060101010101" pitchFamily="49" charset="-122"/>
                <a:ea typeface="黑体" panose="02010609060101010101" pitchFamily="49" charset="-122"/>
              </a:rPr>
              <a:t>多中心研究由组长单位负责登记备案，分中心予以确认并提交分中心伦理批准材料。</a:t>
            </a:r>
            <a:endParaRPr lang="en-US" altLang="zh-CN" dirty="0">
              <a:solidFill>
                <a:srgbClr val="17375E"/>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endParaRPr lang="en-US" altLang="zh-CN" dirty="0">
              <a:solidFill>
                <a:srgbClr val="17375E"/>
              </a:solidFill>
              <a:latin typeface="黑体" panose="02010609060101010101" pitchFamily="49" charset="-122"/>
              <a:ea typeface="黑体" panose="02010609060101010101" pitchFamily="49" charset="-122"/>
            </a:endParaRPr>
          </a:p>
          <a:p>
            <a:pPr fontAlgn="base">
              <a:lnSpc>
                <a:spcPct val="150000"/>
              </a:lnSpc>
              <a:spcBef>
                <a:spcPct val="0"/>
              </a:spcBef>
              <a:spcAft>
                <a:spcPct val="0"/>
              </a:spcAft>
              <a:buNone/>
            </a:pPr>
            <a:r>
              <a:rPr lang="zh-CN" altLang="en-US" dirty="0">
                <a:solidFill>
                  <a:srgbClr val="C00000"/>
                </a:solidFill>
                <a:latin typeface="黑体" panose="02010609060101010101" pitchFamily="49" charset="-122"/>
                <a:ea typeface="黑体" panose="02010609060101010101" pitchFamily="49" charset="-122"/>
              </a:rPr>
              <a:t>注意：</a:t>
            </a:r>
            <a:r>
              <a:rPr lang="zh-CN" altLang="en-US" dirty="0">
                <a:solidFill>
                  <a:srgbClr val="17375E"/>
                </a:solidFill>
                <a:latin typeface="黑体" panose="02010609060101010101" pitchFamily="49" charset="-122"/>
                <a:ea typeface="黑体" panose="02010609060101010101" pitchFamily="49" charset="-122"/>
              </a:rPr>
              <a:t>多中心研究须与合作研究进行区分，</a:t>
            </a:r>
            <a:r>
              <a:rPr lang="zh-CN" altLang="en-US" b="1" dirty="0">
                <a:solidFill>
                  <a:srgbClr val="17375E"/>
                </a:solidFill>
                <a:latin typeface="黑体" panose="02010609060101010101" pitchFamily="49" charset="-122"/>
                <a:ea typeface="黑体" panose="02010609060101010101" pitchFamily="49" charset="-122"/>
              </a:rPr>
              <a:t>多中心项目</a:t>
            </a:r>
            <a:r>
              <a:rPr lang="zh-CN" altLang="en-US" dirty="0">
                <a:solidFill>
                  <a:srgbClr val="17375E"/>
                </a:solidFill>
                <a:latin typeface="黑体" panose="02010609060101010101" pitchFamily="49" charset="-122"/>
                <a:ea typeface="黑体" panose="02010609060101010101" pitchFamily="49" charset="-122"/>
              </a:rPr>
              <a:t>的研究方案各中心相同，只需要一个牵头单位备案，提供统一方案。</a:t>
            </a:r>
            <a:endParaRPr lang="en-US" altLang="zh-CN" dirty="0">
              <a:solidFill>
                <a:srgbClr val="17375E"/>
              </a:solidFill>
              <a:latin typeface="黑体" panose="02010609060101010101" pitchFamily="49" charset="-122"/>
              <a:ea typeface="黑体" panose="02010609060101010101" pitchFamily="49" charset="-122"/>
            </a:endParaRPr>
          </a:p>
          <a:p>
            <a:pPr fontAlgn="base">
              <a:lnSpc>
                <a:spcPct val="150000"/>
              </a:lnSpc>
              <a:spcBef>
                <a:spcPct val="0"/>
              </a:spcBef>
              <a:spcAft>
                <a:spcPct val="0"/>
              </a:spcAft>
              <a:buNone/>
            </a:pPr>
            <a:r>
              <a:rPr lang="en-US" altLang="zh-CN" dirty="0">
                <a:solidFill>
                  <a:srgbClr val="17375E"/>
                </a:solidFill>
                <a:latin typeface="黑体" panose="02010609060101010101" pitchFamily="49" charset="-122"/>
                <a:ea typeface="黑体" panose="02010609060101010101" pitchFamily="49" charset="-122"/>
              </a:rPr>
              <a:t>      </a:t>
            </a:r>
            <a:r>
              <a:rPr lang="zh-CN" altLang="en-US" dirty="0">
                <a:solidFill>
                  <a:srgbClr val="17375E"/>
                </a:solidFill>
                <a:latin typeface="黑体" panose="02010609060101010101" pitchFamily="49" charset="-122"/>
                <a:ea typeface="黑体" panose="02010609060101010101" pitchFamily="49" charset="-122"/>
              </a:rPr>
              <a:t>合作研究是合作各方负责不同的研究内容，研究方案不同，所有涉及人的生物医学研究的合作方都需要单独在系统进行项目备案</a:t>
            </a:r>
            <a:endParaRPr lang="en-US" altLang="zh-CN"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8"/>
          <p:cNvSpPr txBox="1"/>
          <p:nvPr/>
        </p:nvSpPr>
        <p:spPr>
          <a:xfrm>
            <a:off x="0" y="410793"/>
            <a:ext cx="5247640" cy="646331"/>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项目变更</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3" name="图片 2"/>
          <p:cNvPicPr>
            <a:picLocks noChangeAspect="1"/>
          </p:cNvPicPr>
          <p:nvPr/>
        </p:nvPicPr>
        <p:blipFill>
          <a:blip r:embed="rId2"/>
          <a:stretch>
            <a:fillRect/>
          </a:stretch>
        </p:blipFill>
        <p:spPr>
          <a:xfrm>
            <a:off x="1422939" y="1278370"/>
            <a:ext cx="9257253" cy="3631949"/>
          </a:xfrm>
          <a:prstGeom prst="rect">
            <a:avLst/>
          </a:prstGeom>
          <a:ln>
            <a:solidFill>
              <a:srgbClr val="C00000"/>
            </a:solidFill>
          </a:ln>
        </p:spPr>
      </p:pic>
      <p:sp>
        <p:nvSpPr>
          <p:cNvPr id="10" name="文本框 14"/>
          <p:cNvSpPr txBox="1">
            <a:spLocks noChangeArrowheads="1"/>
          </p:cNvSpPr>
          <p:nvPr/>
        </p:nvSpPr>
        <p:spPr bwMode="auto">
          <a:xfrm>
            <a:off x="2207006" y="5164131"/>
            <a:ext cx="5569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b="1" dirty="0">
                <a:latin typeface="黑体" panose="02010609060101010101" pitchFamily="49" charset="-122"/>
                <a:ea typeface="黑体" panose="02010609060101010101" pitchFamily="49" charset="-122"/>
              </a:rPr>
              <a:t>已公开或备案完成的项目</a:t>
            </a:r>
            <a:endParaRPr lang="en-US" altLang="zh-CN" sz="2400" b="1" dirty="0">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400" b="1" dirty="0">
                <a:latin typeface="黑体" panose="02010609060101010101" pitchFamily="49" charset="-122"/>
                <a:ea typeface="黑体" panose="02010609060101010101" pitchFamily="49" charset="-122"/>
              </a:rPr>
              <a:t>项目负责人可进行</a:t>
            </a:r>
            <a:r>
              <a:rPr lang="zh-CN" altLang="en-US" sz="2400" b="1" dirty="0">
                <a:solidFill>
                  <a:srgbClr val="FF0000"/>
                </a:solidFill>
                <a:latin typeface="黑体" panose="02010609060101010101" pitchFamily="49" charset="-122"/>
                <a:ea typeface="黑体" panose="02010609060101010101" pitchFamily="49" charset="-122"/>
              </a:rPr>
              <a:t>变更</a:t>
            </a:r>
            <a:r>
              <a:rPr lang="zh-CN" altLang="en-US" sz="2400" b="1" dirty="0">
                <a:latin typeface="黑体" panose="02010609060101010101" pitchFamily="49" charset="-122"/>
                <a:ea typeface="黑体" panose="02010609060101010101" pitchFamily="49" charset="-122"/>
              </a:rPr>
              <a:t>或提交报告</a:t>
            </a:r>
            <a:endParaRPr lang="en-US" altLang="zh-CN" sz="2400" dirty="0">
              <a:latin typeface="黑体" panose="02010609060101010101" pitchFamily="49" charset="-122"/>
              <a:ea typeface="黑体" panose="02010609060101010101" pitchFamily="49"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2"/>
          <a:stretch>
            <a:fillRect/>
          </a:stretch>
        </p:blipFill>
        <p:spPr>
          <a:xfrm>
            <a:off x="2144459" y="3193505"/>
            <a:ext cx="6989444" cy="3329168"/>
          </a:xfrm>
          <a:prstGeom prst="rect">
            <a:avLst/>
          </a:prstGeom>
        </p:spPr>
      </p:pic>
      <p:graphicFrame>
        <p:nvGraphicFramePr>
          <p:cNvPr id="6" name="图示 5"/>
          <p:cNvGraphicFramePr/>
          <p:nvPr/>
        </p:nvGraphicFramePr>
        <p:xfrm>
          <a:off x="1451864" y="556948"/>
          <a:ext cx="9288272" cy="3358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本框 10"/>
          <p:cNvSpPr txBox="1"/>
          <p:nvPr/>
        </p:nvSpPr>
        <p:spPr>
          <a:xfrm>
            <a:off x="848360" y="632618"/>
            <a:ext cx="5247640" cy="646331"/>
          </a:xfrm>
          <a:prstGeom prst="rect">
            <a:avLst/>
          </a:prstGeom>
          <a:noFill/>
        </p:spPr>
        <p:txBody>
          <a:bodyPr wrap="square" rtlCol="0">
            <a:spAutoFit/>
          </a:bodyPr>
          <a:lstStyle/>
          <a:p>
            <a:pPr algn="ctr">
              <a:buClr>
                <a:srgbClr val="FF0000"/>
              </a:buClr>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项目变更流程</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8"/>
          <p:cNvSpPr txBox="1"/>
          <p:nvPr/>
        </p:nvSpPr>
        <p:spPr>
          <a:xfrm>
            <a:off x="0" y="410793"/>
            <a:ext cx="5247640" cy="646331"/>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项目变更</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5" name="图片 4"/>
          <p:cNvPicPr>
            <a:picLocks noChangeAspect="1"/>
          </p:cNvPicPr>
          <p:nvPr/>
        </p:nvPicPr>
        <p:blipFill>
          <a:blip r:embed="rId2"/>
          <a:stretch>
            <a:fillRect/>
          </a:stretch>
        </p:blipFill>
        <p:spPr>
          <a:xfrm>
            <a:off x="1571625" y="1282670"/>
            <a:ext cx="9048750" cy="3857625"/>
          </a:xfrm>
          <a:prstGeom prst="rect">
            <a:avLst/>
          </a:prstGeom>
          <a:ln>
            <a:solidFill>
              <a:srgbClr val="C00000"/>
            </a:solidFill>
          </a:ln>
        </p:spPr>
      </p:pic>
      <p:sp>
        <p:nvSpPr>
          <p:cNvPr id="11" name="文本框 14"/>
          <p:cNvSpPr txBox="1">
            <a:spLocks noChangeArrowheads="1"/>
          </p:cNvSpPr>
          <p:nvPr/>
        </p:nvSpPr>
        <p:spPr bwMode="auto">
          <a:xfrm>
            <a:off x="2243582" y="5312705"/>
            <a:ext cx="7193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b="1" dirty="0">
                <a:latin typeface="黑体" panose="02010609060101010101" pitchFamily="49" charset="-122"/>
                <a:ea typeface="黑体" panose="02010609060101010101" pitchFamily="49" charset="-122"/>
              </a:rPr>
              <a:t>变更最终由机构审核确定。</a:t>
            </a:r>
            <a:endParaRPr lang="en-US" altLang="zh-CN" sz="2400" dirty="0">
              <a:latin typeface="黑体" panose="02010609060101010101" pitchFamily="49" charset="-122"/>
              <a:ea typeface="黑体" panose="02010609060101010101" pitchFamily="49"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8"/>
          <p:cNvSpPr txBox="1"/>
          <p:nvPr/>
        </p:nvSpPr>
        <p:spPr>
          <a:xfrm>
            <a:off x="0" y="410793"/>
            <a:ext cx="5247640" cy="646331"/>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项目报告提交</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pic>
        <p:nvPicPr>
          <p:cNvPr id="3" name="图片 2"/>
          <p:cNvPicPr>
            <a:picLocks noChangeAspect="1"/>
          </p:cNvPicPr>
          <p:nvPr/>
        </p:nvPicPr>
        <p:blipFill>
          <a:blip r:embed="rId2"/>
          <a:stretch>
            <a:fillRect/>
          </a:stretch>
        </p:blipFill>
        <p:spPr>
          <a:xfrm>
            <a:off x="794178" y="980011"/>
            <a:ext cx="8906923" cy="3631949"/>
          </a:xfrm>
          <a:prstGeom prst="rect">
            <a:avLst/>
          </a:prstGeom>
          <a:ln>
            <a:solidFill>
              <a:srgbClr val="C00000"/>
            </a:solidFill>
          </a:ln>
        </p:spPr>
      </p:pic>
      <p:pic>
        <p:nvPicPr>
          <p:cNvPr id="7" name="图片 6"/>
          <p:cNvPicPr>
            <a:picLocks noChangeAspect="1"/>
          </p:cNvPicPr>
          <p:nvPr/>
        </p:nvPicPr>
        <p:blipFill>
          <a:blip r:embed="rId3"/>
          <a:stretch>
            <a:fillRect/>
          </a:stretch>
        </p:blipFill>
        <p:spPr>
          <a:xfrm>
            <a:off x="1150968" y="4032425"/>
            <a:ext cx="9894984" cy="2670048"/>
          </a:xfrm>
          <a:prstGeom prst="rect">
            <a:avLst/>
          </a:prstGeom>
          <a:ln>
            <a:solidFill>
              <a:srgbClr val="C00000"/>
            </a:solidFill>
          </a:ln>
        </p:spPr>
      </p:pic>
      <p:sp>
        <p:nvSpPr>
          <p:cNvPr id="10" name="文本框 14"/>
          <p:cNvSpPr txBox="1">
            <a:spLocks noChangeArrowheads="1"/>
          </p:cNvSpPr>
          <p:nvPr/>
        </p:nvSpPr>
        <p:spPr bwMode="auto">
          <a:xfrm>
            <a:off x="2331212" y="2795985"/>
            <a:ext cx="5569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None/>
            </a:pPr>
            <a:r>
              <a:rPr lang="zh-CN" altLang="en-US" sz="2400" b="1" dirty="0">
                <a:solidFill>
                  <a:srgbClr val="C00000"/>
                </a:solidFill>
                <a:latin typeface="黑体" panose="02010609060101010101" pitchFamily="49" charset="-122"/>
                <a:ea typeface="黑体" panose="02010609060101010101" pitchFamily="49" charset="-122"/>
              </a:rPr>
              <a:t>已公开或备案完成的项目</a:t>
            </a:r>
            <a:endParaRPr lang="en-US" altLang="zh-CN" sz="2400" b="1" dirty="0">
              <a:solidFill>
                <a:srgbClr val="C00000"/>
              </a:solidFill>
              <a:latin typeface="黑体" panose="02010609060101010101" pitchFamily="49" charset="-122"/>
              <a:ea typeface="黑体" panose="02010609060101010101" pitchFamily="49" charset="-122"/>
            </a:endParaRPr>
          </a:p>
          <a:p>
            <a:pPr fontAlgn="base">
              <a:lnSpc>
                <a:spcPct val="100000"/>
              </a:lnSpc>
              <a:spcBef>
                <a:spcPct val="0"/>
              </a:spcBef>
              <a:spcAft>
                <a:spcPct val="0"/>
              </a:spcAft>
              <a:buNone/>
            </a:pPr>
            <a:r>
              <a:rPr lang="zh-CN" altLang="en-US" sz="2400" b="1" dirty="0">
                <a:solidFill>
                  <a:srgbClr val="C00000"/>
                </a:solidFill>
                <a:latin typeface="黑体" panose="02010609060101010101" pitchFamily="49" charset="-122"/>
                <a:ea typeface="黑体" panose="02010609060101010101" pitchFamily="49" charset="-122"/>
              </a:rPr>
              <a:t>项目负责人可进行变更或提交报告</a:t>
            </a:r>
            <a:endParaRPr lang="en-US" altLang="zh-CN" sz="2400" dirty="0">
              <a:solidFill>
                <a:schemeClr val="tx2"/>
              </a:solidFill>
              <a:latin typeface="黑体" panose="02010609060101010101" pitchFamily="49" charset="-122"/>
              <a:ea typeface="黑体" panose="02010609060101010101" pitchFamily="49"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图示 8"/>
          <p:cNvGraphicFramePr/>
          <p:nvPr/>
        </p:nvGraphicFramePr>
        <p:xfrm>
          <a:off x="939356" y="2941729"/>
          <a:ext cx="10563796" cy="1666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6"/>
          <p:cNvSpPr txBox="1"/>
          <p:nvPr/>
        </p:nvSpPr>
        <p:spPr>
          <a:xfrm>
            <a:off x="811341" y="1264246"/>
            <a:ext cx="8611016"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p"/>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严重不良事件、违背方案事件报告流程</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图示 15"/>
          <p:cNvGraphicFramePr/>
          <p:nvPr/>
        </p:nvGraphicFramePr>
        <p:xfrm>
          <a:off x="462545" y="1346661"/>
          <a:ext cx="11086604" cy="532014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8" name="标题 11265"/>
          <p:cNvSpPr>
            <a:spLocks noGrp="1" noChangeArrowheads="1"/>
          </p:cNvSpPr>
          <p:nvPr>
            <p:ph type="title"/>
          </p:nvPr>
        </p:nvSpPr>
        <p:spPr>
          <a:xfrm>
            <a:off x="335181" y="266176"/>
            <a:ext cx="10515600" cy="664843"/>
          </a:xfrm>
        </p:spPr>
        <p:txBody>
          <a:bodyPr vert="horz" lIns="91444" tIns="45721" rIns="91444" bIns="45721" rtlCol="0" anchor="ctr">
            <a:normAutofit/>
          </a:bodyPr>
          <a:lstStyle/>
          <a:p>
            <a:r>
              <a:rPr lang="zh-CN" altLang="en-US" spc="75" dirty="0">
                <a:sym typeface="黑体" panose="02010609060101010101" pitchFamily="49" charset="-122"/>
              </a:rPr>
              <a:t>国家卫生健康委员会</a:t>
            </a:r>
            <a:r>
              <a:rPr lang="en-US" altLang="zh-CN" spc="75" dirty="0">
                <a:sym typeface="黑体" panose="02010609060101010101" pitchFamily="49" charset="-122"/>
              </a:rPr>
              <a:t>-</a:t>
            </a:r>
            <a:r>
              <a:rPr lang="zh-CN" altLang="en-US" spc="75" dirty="0">
                <a:sym typeface="黑体" panose="02010609060101010101" pitchFamily="49" charset="-122"/>
              </a:rPr>
              <a:t>功能介绍</a:t>
            </a:r>
            <a:endParaRPr lang="zh-CN" altLang="en-US" spc="75"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8467725" y="155527"/>
            <a:ext cx="3724275" cy="72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图示 8"/>
          <p:cNvGraphicFramePr/>
          <p:nvPr/>
        </p:nvGraphicFramePr>
        <p:xfrm>
          <a:off x="939356" y="2941729"/>
          <a:ext cx="10892980" cy="1666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6"/>
          <p:cNvSpPr txBox="1"/>
          <p:nvPr/>
        </p:nvSpPr>
        <p:spPr>
          <a:xfrm>
            <a:off x="811341" y="1264246"/>
            <a:ext cx="8611016" cy="646331"/>
          </a:xfrm>
          <a:prstGeom prst="rect">
            <a:avLst/>
          </a:prstGeom>
          <a:noFill/>
        </p:spPr>
        <p:txBody>
          <a:bodyPr wrap="square" rtlCol="0">
            <a:spAutoFit/>
          </a:bodyPr>
          <a:lstStyle/>
          <a:p>
            <a:pPr marL="571500" indent="-571500">
              <a:buClr>
                <a:srgbClr val="FF0000"/>
              </a:buClr>
              <a:buFont typeface="Wingdings" panose="05000000000000000000" pitchFamily="2" charset="2"/>
              <a:buChar char="p"/>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进度报告、结项（成果）报告</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47472" y="633650"/>
            <a:ext cx="7607808" cy="646331"/>
          </a:xfrm>
          <a:prstGeom prst="rect">
            <a:avLst/>
          </a:prstGeom>
          <a:noFill/>
        </p:spPr>
        <p:txBody>
          <a:bodyPr wrap="square" rtlCol="0">
            <a:spAutoFit/>
          </a:bodyPr>
          <a:lstStyle/>
          <a:p>
            <a:pPr marL="571500" indent="-571500" algn="ctr">
              <a:buClr>
                <a:srgbClr val="FF0000"/>
              </a:buClr>
              <a:buFont typeface="Wingdings" panose="05000000000000000000" pitchFamily="2" charset="2"/>
              <a:buChar char="n"/>
            </a:pPr>
            <a:r>
              <a:rPr lang="zh-CN" altLang="en-US"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关于试点工作新旧项目衔接</a:t>
            </a:r>
            <a:endParaRPr lang="en-US" altLang="zh-CN" sz="3600" b="1" dirty="0">
              <a:solidFill>
                <a:schemeClr val="accent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graphicFrame>
        <p:nvGraphicFramePr>
          <p:cNvPr id="8" name="图示 7"/>
          <p:cNvGraphicFramePr/>
          <p:nvPr/>
        </p:nvGraphicFramePr>
        <p:xfrm>
          <a:off x="1760728" y="1279981"/>
          <a:ext cx="8670544" cy="532079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6"/>
          <p:cNvSpPr/>
          <p:nvPr/>
        </p:nvSpPr>
        <p:spPr bwMode="auto">
          <a:xfrm>
            <a:off x="2338595" y="2367399"/>
            <a:ext cx="1959767" cy="868791"/>
          </a:xfrm>
          <a:custGeom>
            <a:avLst/>
            <a:gdLst>
              <a:gd name="T0" fmla="*/ 541 w 3043"/>
              <a:gd name="T1" fmla="*/ 166 h 935"/>
              <a:gd name="T2" fmla="*/ 2502 w 3043"/>
              <a:gd name="T3" fmla="*/ 166 h 935"/>
              <a:gd name="T4" fmla="*/ 2502 w 3043"/>
              <a:gd name="T5" fmla="*/ 769 h 935"/>
              <a:gd name="T6" fmla="*/ 541 w 3043"/>
              <a:gd name="T7" fmla="*/ 769 h 935"/>
              <a:gd name="T8" fmla="*/ 541 w 3043"/>
              <a:gd name="T9" fmla="*/ 166 h 935"/>
            </a:gdLst>
            <a:ahLst/>
            <a:cxnLst>
              <a:cxn ang="0">
                <a:pos x="T0" y="T1"/>
              </a:cxn>
              <a:cxn ang="0">
                <a:pos x="T2" y="T3"/>
              </a:cxn>
              <a:cxn ang="0">
                <a:pos x="T4" y="T5"/>
              </a:cxn>
              <a:cxn ang="0">
                <a:pos x="T6" y="T7"/>
              </a:cxn>
              <a:cxn ang="0">
                <a:pos x="T8" y="T9"/>
              </a:cxn>
            </a:cxnLst>
            <a:rect l="0" t="0" r="r" b="b"/>
            <a:pathLst>
              <a:path w="3043" h="935">
                <a:moveTo>
                  <a:pt x="541" y="166"/>
                </a:moveTo>
                <a:cubicBezTo>
                  <a:pt x="1082" y="0"/>
                  <a:pt x="1960" y="0"/>
                  <a:pt x="2502" y="166"/>
                </a:cubicBezTo>
                <a:cubicBezTo>
                  <a:pt x="3043" y="333"/>
                  <a:pt x="3043" y="603"/>
                  <a:pt x="2502" y="769"/>
                </a:cubicBezTo>
                <a:cubicBezTo>
                  <a:pt x="1960" y="935"/>
                  <a:pt x="1082" y="935"/>
                  <a:pt x="541" y="769"/>
                </a:cubicBezTo>
                <a:cubicBezTo>
                  <a:pt x="0" y="603"/>
                  <a:pt x="0" y="333"/>
                  <a:pt x="541" y="166"/>
                </a:cubicBezTo>
                <a:close/>
              </a:path>
            </a:pathLst>
          </a:custGeom>
          <a:solidFill>
            <a:srgbClr val="FFFFFF">
              <a:lumMod val="85000"/>
              <a:alpha val="70000"/>
            </a:srgbClr>
          </a:solidFill>
          <a:ln w="17463" cap="flat">
            <a:noFill/>
            <a:prstDash val="solid"/>
            <a:miter lim="800000"/>
          </a:ln>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61" name="Freeform 39"/>
          <p:cNvSpPr/>
          <p:nvPr/>
        </p:nvSpPr>
        <p:spPr bwMode="auto">
          <a:xfrm>
            <a:off x="3477461" y="2931052"/>
            <a:ext cx="4050773" cy="2390464"/>
          </a:xfrm>
          <a:custGeom>
            <a:avLst/>
            <a:gdLst>
              <a:gd name="T0" fmla="*/ 5133 w 5133"/>
              <a:gd name="T1" fmla="*/ 0 h 3021"/>
              <a:gd name="T2" fmla="*/ 0 w 5133"/>
              <a:gd name="T3" fmla="*/ 3021 h 3021"/>
            </a:gdLst>
            <a:ahLst/>
            <a:cxnLst>
              <a:cxn ang="0">
                <a:pos x="T0" y="T1"/>
              </a:cxn>
              <a:cxn ang="0">
                <a:pos x="T2" y="T3"/>
              </a:cxn>
            </a:cxnLst>
            <a:rect l="0" t="0" r="r" b="b"/>
            <a:pathLst>
              <a:path w="5133" h="3021">
                <a:moveTo>
                  <a:pt x="5133" y="0"/>
                </a:moveTo>
                <a:cubicBezTo>
                  <a:pt x="5017" y="1641"/>
                  <a:pt x="2781" y="2958"/>
                  <a:pt x="0" y="3021"/>
                </a:cubicBezTo>
              </a:path>
            </a:pathLst>
          </a:custGeom>
          <a:noFill/>
          <a:ln w="9525" cap="flat">
            <a:solidFill>
              <a:srgbClr val="5A5A5A">
                <a:lumMod val="50000"/>
              </a:srgbClr>
            </a:solidFill>
            <a:prstDash val="dash"/>
            <a:miter lim="800000"/>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64" name="Line 8"/>
          <p:cNvSpPr>
            <a:spLocks noChangeShapeType="1"/>
          </p:cNvSpPr>
          <p:nvPr/>
        </p:nvSpPr>
        <p:spPr bwMode="auto">
          <a:xfrm>
            <a:off x="3774285" y="2797719"/>
            <a:ext cx="3480934" cy="0"/>
          </a:xfrm>
          <a:prstGeom prst="line">
            <a:avLst/>
          </a:prstGeom>
          <a:noFill/>
          <a:ln w="9525" cap="flat">
            <a:solidFill>
              <a:srgbClr val="5A5A5A">
                <a:lumMod val="50000"/>
              </a:srgbClr>
            </a:solidFill>
            <a:prstDash val="solid"/>
            <a:miter lim="800000"/>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65" name="Line 9"/>
          <p:cNvSpPr>
            <a:spLocks noChangeShapeType="1"/>
          </p:cNvSpPr>
          <p:nvPr/>
        </p:nvSpPr>
        <p:spPr bwMode="auto">
          <a:xfrm>
            <a:off x="3691746" y="2934226"/>
            <a:ext cx="3033317" cy="1041264"/>
          </a:xfrm>
          <a:prstGeom prst="line">
            <a:avLst/>
          </a:prstGeom>
          <a:noFill/>
          <a:ln w="9525" cap="flat">
            <a:solidFill>
              <a:srgbClr val="5A5A5A">
                <a:lumMod val="50000"/>
              </a:srgbClr>
            </a:solidFill>
            <a:prstDash val="solid"/>
            <a:miter lim="800000"/>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66" name="Line 10"/>
          <p:cNvSpPr>
            <a:spLocks noChangeShapeType="1"/>
          </p:cNvSpPr>
          <p:nvPr/>
        </p:nvSpPr>
        <p:spPr bwMode="auto">
          <a:xfrm>
            <a:off x="3488572" y="2997718"/>
            <a:ext cx="1796816" cy="1849197"/>
          </a:xfrm>
          <a:prstGeom prst="line">
            <a:avLst/>
          </a:prstGeom>
          <a:noFill/>
          <a:ln w="9525" cap="flat">
            <a:solidFill>
              <a:srgbClr val="5A5A5A">
                <a:lumMod val="50000"/>
              </a:srgbClr>
            </a:solidFill>
            <a:prstDash val="solid"/>
            <a:miter lim="800000"/>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67" name="Line 11"/>
          <p:cNvSpPr>
            <a:spLocks noChangeShapeType="1"/>
          </p:cNvSpPr>
          <p:nvPr/>
        </p:nvSpPr>
        <p:spPr bwMode="auto">
          <a:xfrm>
            <a:off x="3294922" y="3015178"/>
            <a:ext cx="0" cy="1406342"/>
          </a:xfrm>
          <a:prstGeom prst="line">
            <a:avLst/>
          </a:prstGeom>
          <a:noFill/>
          <a:ln w="9525" cap="flat">
            <a:solidFill>
              <a:srgbClr val="5A5A5A">
                <a:lumMod val="50000"/>
              </a:srgbClr>
            </a:solidFill>
            <a:prstDash val="solid"/>
            <a:miter lim="800000"/>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grpSp>
        <p:nvGrpSpPr>
          <p:cNvPr id="68" name="组合 67"/>
          <p:cNvGrpSpPr/>
          <p:nvPr/>
        </p:nvGrpSpPr>
        <p:grpSpPr>
          <a:xfrm>
            <a:off x="2921914" y="1345345"/>
            <a:ext cx="1250792" cy="1639675"/>
            <a:chOff x="1067784" y="1379538"/>
            <a:chExt cx="1250950" cy="1639888"/>
          </a:xfrm>
        </p:grpSpPr>
        <p:sp>
          <p:nvSpPr>
            <p:cNvPr id="110" name="Rectangle 12"/>
            <p:cNvSpPr>
              <a:spLocks noChangeArrowheads="1"/>
            </p:cNvSpPr>
            <p:nvPr/>
          </p:nvSpPr>
          <p:spPr bwMode="auto">
            <a:xfrm>
              <a:off x="1431321" y="1419226"/>
              <a:ext cx="47625" cy="1417638"/>
            </a:xfrm>
            <a:prstGeom prst="rect">
              <a:avLst/>
            </a:prstGeom>
            <a:solidFill>
              <a:srgbClr val="5A5A5A"/>
            </a:solidFill>
            <a:ln>
              <a:noFill/>
            </a:ln>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111" name="Freeform 13"/>
            <p:cNvSpPr>
              <a:spLocks noEditPoints="1"/>
            </p:cNvSpPr>
            <p:nvPr/>
          </p:nvSpPr>
          <p:spPr bwMode="auto">
            <a:xfrm>
              <a:off x="1067784" y="2665413"/>
              <a:ext cx="777875" cy="354013"/>
            </a:xfrm>
            <a:custGeom>
              <a:avLst/>
              <a:gdLst>
                <a:gd name="T0" fmla="*/ 635 w 982"/>
                <a:gd name="T1" fmla="*/ 221 h 445"/>
                <a:gd name="T2" fmla="*/ 491 w 982"/>
                <a:gd name="T3" fmla="*/ 280 h 445"/>
                <a:gd name="T4" fmla="*/ 347 w 982"/>
                <a:gd name="T5" fmla="*/ 221 h 445"/>
                <a:gd name="T6" fmla="*/ 434 w 982"/>
                <a:gd name="T7" fmla="*/ 167 h 445"/>
                <a:gd name="T8" fmla="*/ 434 w 982"/>
                <a:gd name="T9" fmla="*/ 216 h 445"/>
                <a:gd name="T10" fmla="*/ 458 w 982"/>
                <a:gd name="T11" fmla="*/ 240 h 445"/>
                <a:gd name="T12" fmla="*/ 519 w 982"/>
                <a:gd name="T13" fmla="*/ 240 h 445"/>
                <a:gd name="T14" fmla="*/ 543 w 982"/>
                <a:gd name="T15" fmla="*/ 216 h 445"/>
                <a:gd name="T16" fmla="*/ 543 w 982"/>
                <a:gd name="T17" fmla="*/ 166 h 445"/>
                <a:gd name="T18" fmla="*/ 635 w 982"/>
                <a:gd name="T19" fmla="*/ 221 h 445"/>
                <a:gd name="T20" fmla="*/ 491 w 982"/>
                <a:gd name="T21" fmla="*/ 371 h 445"/>
                <a:gd name="T22" fmla="*/ 124 w 982"/>
                <a:gd name="T23" fmla="*/ 221 h 445"/>
                <a:gd name="T24" fmla="*/ 433 w 982"/>
                <a:gd name="T25" fmla="*/ 73 h 445"/>
                <a:gd name="T26" fmla="*/ 433 w 982"/>
                <a:gd name="T27" fmla="*/ 113 h 445"/>
                <a:gd name="T28" fmla="*/ 220 w 982"/>
                <a:gd name="T29" fmla="*/ 221 h 445"/>
                <a:gd name="T30" fmla="*/ 491 w 982"/>
                <a:gd name="T31" fmla="*/ 332 h 445"/>
                <a:gd name="T32" fmla="*/ 762 w 982"/>
                <a:gd name="T33" fmla="*/ 221 h 445"/>
                <a:gd name="T34" fmla="*/ 543 w 982"/>
                <a:gd name="T35" fmla="*/ 113 h 445"/>
                <a:gd name="T36" fmla="*/ 543 w 982"/>
                <a:gd name="T37" fmla="*/ 73 h 445"/>
                <a:gd name="T38" fmla="*/ 858 w 982"/>
                <a:gd name="T39" fmla="*/ 221 h 445"/>
                <a:gd name="T40" fmla="*/ 491 w 982"/>
                <a:gd name="T41" fmla="*/ 371 h 445"/>
                <a:gd name="T42" fmla="*/ 491 w 982"/>
                <a:gd name="T43" fmla="*/ 445 h 445"/>
                <a:gd name="T44" fmla="*/ 0 w 982"/>
                <a:gd name="T45" fmla="*/ 222 h 445"/>
                <a:gd name="T46" fmla="*/ 433 w 982"/>
                <a:gd name="T47" fmla="*/ 0 h 445"/>
                <a:gd name="T48" fmla="*/ 433 w 982"/>
                <a:gd name="T49" fmla="*/ 32 h 445"/>
                <a:gd name="T50" fmla="*/ 70 w 982"/>
                <a:gd name="T51" fmla="*/ 222 h 445"/>
                <a:gd name="T52" fmla="*/ 491 w 982"/>
                <a:gd name="T53" fmla="*/ 413 h 445"/>
                <a:gd name="T54" fmla="*/ 911 w 982"/>
                <a:gd name="T55" fmla="*/ 222 h 445"/>
                <a:gd name="T56" fmla="*/ 543 w 982"/>
                <a:gd name="T57" fmla="*/ 32 h 445"/>
                <a:gd name="T58" fmla="*/ 543 w 982"/>
                <a:gd name="T59" fmla="*/ 0 h 445"/>
                <a:gd name="T60" fmla="*/ 982 w 982"/>
                <a:gd name="T61" fmla="*/ 222 h 445"/>
                <a:gd name="T62" fmla="*/ 491 w 982"/>
                <a:gd name="T63"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2" h="445">
                  <a:moveTo>
                    <a:pt x="635" y="221"/>
                  </a:moveTo>
                  <a:cubicBezTo>
                    <a:pt x="635" y="253"/>
                    <a:pt x="571" y="280"/>
                    <a:pt x="491" y="280"/>
                  </a:cubicBezTo>
                  <a:cubicBezTo>
                    <a:pt x="411" y="280"/>
                    <a:pt x="347" y="253"/>
                    <a:pt x="347" y="221"/>
                  </a:cubicBezTo>
                  <a:cubicBezTo>
                    <a:pt x="347" y="197"/>
                    <a:pt x="383" y="176"/>
                    <a:pt x="434" y="167"/>
                  </a:cubicBezTo>
                  <a:lnTo>
                    <a:pt x="434" y="216"/>
                  </a:lnTo>
                  <a:cubicBezTo>
                    <a:pt x="434" y="230"/>
                    <a:pt x="445" y="240"/>
                    <a:pt x="458" y="240"/>
                  </a:cubicBezTo>
                  <a:lnTo>
                    <a:pt x="519" y="240"/>
                  </a:lnTo>
                  <a:cubicBezTo>
                    <a:pt x="532" y="240"/>
                    <a:pt x="543" y="230"/>
                    <a:pt x="543" y="216"/>
                  </a:cubicBezTo>
                  <a:lnTo>
                    <a:pt x="543" y="166"/>
                  </a:lnTo>
                  <a:cubicBezTo>
                    <a:pt x="597" y="175"/>
                    <a:pt x="635" y="196"/>
                    <a:pt x="635" y="221"/>
                  </a:cubicBezTo>
                  <a:close/>
                  <a:moveTo>
                    <a:pt x="491" y="371"/>
                  </a:moveTo>
                  <a:cubicBezTo>
                    <a:pt x="289" y="371"/>
                    <a:pt x="124" y="304"/>
                    <a:pt x="124" y="221"/>
                  </a:cubicBezTo>
                  <a:cubicBezTo>
                    <a:pt x="124" y="147"/>
                    <a:pt x="258" y="85"/>
                    <a:pt x="433" y="73"/>
                  </a:cubicBezTo>
                  <a:lnTo>
                    <a:pt x="433" y="113"/>
                  </a:lnTo>
                  <a:cubicBezTo>
                    <a:pt x="311" y="124"/>
                    <a:pt x="220" y="168"/>
                    <a:pt x="220" y="221"/>
                  </a:cubicBezTo>
                  <a:cubicBezTo>
                    <a:pt x="220" y="282"/>
                    <a:pt x="341" y="332"/>
                    <a:pt x="491" y="332"/>
                  </a:cubicBezTo>
                  <a:cubicBezTo>
                    <a:pt x="640" y="332"/>
                    <a:pt x="762" y="282"/>
                    <a:pt x="762" y="221"/>
                  </a:cubicBezTo>
                  <a:cubicBezTo>
                    <a:pt x="762" y="167"/>
                    <a:pt x="668" y="123"/>
                    <a:pt x="543" y="113"/>
                  </a:cubicBezTo>
                  <a:lnTo>
                    <a:pt x="543" y="73"/>
                  </a:lnTo>
                  <a:cubicBezTo>
                    <a:pt x="721" y="83"/>
                    <a:pt x="858" y="146"/>
                    <a:pt x="858" y="221"/>
                  </a:cubicBezTo>
                  <a:cubicBezTo>
                    <a:pt x="858" y="304"/>
                    <a:pt x="693" y="371"/>
                    <a:pt x="491" y="371"/>
                  </a:cubicBezTo>
                  <a:close/>
                  <a:moveTo>
                    <a:pt x="491" y="445"/>
                  </a:moveTo>
                  <a:cubicBezTo>
                    <a:pt x="220" y="445"/>
                    <a:pt x="0" y="345"/>
                    <a:pt x="0" y="222"/>
                  </a:cubicBezTo>
                  <a:cubicBezTo>
                    <a:pt x="0" y="108"/>
                    <a:pt x="189" y="13"/>
                    <a:pt x="433" y="0"/>
                  </a:cubicBezTo>
                  <a:lnTo>
                    <a:pt x="433" y="32"/>
                  </a:lnTo>
                  <a:cubicBezTo>
                    <a:pt x="228" y="45"/>
                    <a:pt x="70" y="125"/>
                    <a:pt x="70" y="222"/>
                  </a:cubicBezTo>
                  <a:cubicBezTo>
                    <a:pt x="70" y="327"/>
                    <a:pt x="259" y="413"/>
                    <a:pt x="491" y="413"/>
                  </a:cubicBezTo>
                  <a:cubicBezTo>
                    <a:pt x="723" y="413"/>
                    <a:pt x="911" y="327"/>
                    <a:pt x="911" y="222"/>
                  </a:cubicBezTo>
                  <a:cubicBezTo>
                    <a:pt x="911" y="124"/>
                    <a:pt x="750" y="44"/>
                    <a:pt x="543" y="32"/>
                  </a:cubicBezTo>
                  <a:lnTo>
                    <a:pt x="543" y="0"/>
                  </a:lnTo>
                  <a:cubicBezTo>
                    <a:pt x="789" y="12"/>
                    <a:pt x="982" y="107"/>
                    <a:pt x="982" y="222"/>
                  </a:cubicBezTo>
                  <a:cubicBezTo>
                    <a:pt x="982" y="345"/>
                    <a:pt x="762" y="445"/>
                    <a:pt x="491" y="445"/>
                  </a:cubicBezTo>
                  <a:close/>
                </a:path>
              </a:pathLst>
            </a:custGeom>
            <a:solidFill>
              <a:srgbClr val="5A5A5A">
                <a:lumMod val="50000"/>
              </a:srgbClr>
            </a:solidFill>
            <a:ln>
              <a:noFill/>
            </a:ln>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sp>
          <p:nvSpPr>
            <p:cNvPr id="112" name="Freeform 14"/>
            <p:cNvSpPr/>
            <p:nvPr/>
          </p:nvSpPr>
          <p:spPr bwMode="auto">
            <a:xfrm>
              <a:off x="1502759" y="1379538"/>
              <a:ext cx="815975" cy="747713"/>
            </a:xfrm>
            <a:custGeom>
              <a:avLst/>
              <a:gdLst>
                <a:gd name="T0" fmla="*/ 0 w 1029"/>
                <a:gd name="T1" fmla="*/ 73 h 943"/>
                <a:gd name="T2" fmla="*/ 0 w 1029"/>
                <a:gd name="T3" fmla="*/ 826 h 943"/>
                <a:gd name="T4" fmla="*/ 406 w 1029"/>
                <a:gd name="T5" fmla="*/ 826 h 943"/>
                <a:gd name="T6" fmla="*/ 1029 w 1029"/>
                <a:gd name="T7" fmla="*/ 826 h 943"/>
                <a:gd name="T8" fmla="*/ 1029 w 1029"/>
                <a:gd name="T9" fmla="*/ 119 h 943"/>
                <a:gd name="T10" fmla="*/ 439 w 1029"/>
                <a:gd name="T11" fmla="*/ 93 h 943"/>
                <a:gd name="T12" fmla="*/ 0 w 1029"/>
                <a:gd name="T13" fmla="*/ 73 h 943"/>
              </a:gdLst>
              <a:ahLst/>
              <a:cxnLst>
                <a:cxn ang="0">
                  <a:pos x="T0" y="T1"/>
                </a:cxn>
                <a:cxn ang="0">
                  <a:pos x="T2" y="T3"/>
                </a:cxn>
                <a:cxn ang="0">
                  <a:pos x="T4" y="T5"/>
                </a:cxn>
                <a:cxn ang="0">
                  <a:pos x="T6" y="T7"/>
                </a:cxn>
                <a:cxn ang="0">
                  <a:pos x="T8" y="T9"/>
                </a:cxn>
                <a:cxn ang="0">
                  <a:pos x="T10" y="T11"/>
                </a:cxn>
                <a:cxn ang="0">
                  <a:pos x="T12" y="T13"/>
                </a:cxn>
              </a:cxnLst>
              <a:rect l="0" t="0" r="r" b="b"/>
              <a:pathLst>
                <a:path w="1029" h="943">
                  <a:moveTo>
                    <a:pt x="0" y="73"/>
                  </a:moveTo>
                  <a:cubicBezTo>
                    <a:pt x="0" y="324"/>
                    <a:pt x="0" y="575"/>
                    <a:pt x="0" y="826"/>
                  </a:cubicBezTo>
                  <a:cubicBezTo>
                    <a:pt x="56" y="722"/>
                    <a:pt x="191" y="722"/>
                    <a:pt x="406" y="826"/>
                  </a:cubicBezTo>
                  <a:cubicBezTo>
                    <a:pt x="620" y="930"/>
                    <a:pt x="829" y="943"/>
                    <a:pt x="1029" y="826"/>
                  </a:cubicBezTo>
                  <a:cubicBezTo>
                    <a:pt x="1029" y="590"/>
                    <a:pt x="1029" y="355"/>
                    <a:pt x="1029" y="119"/>
                  </a:cubicBezTo>
                  <a:cubicBezTo>
                    <a:pt x="836" y="193"/>
                    <a:pt x="639" y="171"/>
                    <a:pt x="439" y="93"/>
                  </a:cubicBezTo>
                  <a:cubicBezTo>
                    <a:pt x="293" y="19"/>
                    <a:pt x="147" y="0"/>
                    <a:pt x="0" y="73"/>
                  </a:cubicBezTo>
                  <a:close/>
                </a:path>
              </a:pathLst>
            </a:custGeom>
            <a:solidFill>
              <a:srgbClr val="BC0000"/>
            </a:solidFill>
            <a:ln>
              <a:noFill/>
            </a:ln>
          </p:spPr>
          <p:txBody>
            <a:bodyPr vert="horz" wrap="square" lIns="91428" tIns="45714" rIns="91428" bIns="4571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A5A5A"/>
                </a:solidFill>
                <a:effectLst/>
                <a:uLnTx/>
                <a:uFillTx/>
                <a:latin typeface="Arial" panose="020B0604020202020204"/>
                <a:ea typeface="微软雅黑" panose="020B0503020204020204" pitchFamily="34" charset="-122"/>
                <a:cs typeface="+mn-cs"/>
              </a:endParaRPr>
            </a:p>
          </p:txBody>
        </p:sp>
      </p:grpSp>
      <p:grpSp>
        <p:nvGrpSpPr>
          <p:cNvPr id="69" name="组合 68"/>
          <p:cNvGrpSpPr/>
          <p:nvPr/>
        </p:nvGrpSpPr>
        <p:grpSpPr>
          <a:xfrm>
            <a:off x="2994915" y="4448504"/>
            <a:ext cx="733321" cy="960312"/>
            <a:chOff x="801688" y="4483101"/>
            <a:chExt cx="733424" cy="960437"/>
          </a:xfrm>
        </p:grpSpPr>
        <p:sp>
          <p:nvSpPr>
            <p:cNvPr id="107" name="Rectangle 15"/>
            <p:cNvSpPr>
              <a:spLocks noChangeArrowheads="1"/>
            </p:cNvSpPr>
            <p:nvPr/>
          </p:nvSpPr>
          <p:spPr bwMode="auto">
            <a:xfrm>
              <a:off x="1014413" y="4506913"/>
              <a:ext cx="28575" cy="831850"/>
            </a:xfrm>
            <a:prstGeom prst="rect">
              <a:avLst/>
            </a:prstGeom>
            <a:gradFill>
              <a:gsLst>
                <a:gs pos="0">
                  <a:srgbClr val="BC0000"/>
                </a:gs>
                <a:gs pos="48000">
                  <a:srgbClr val="BC0000">
                    <a:lumMod val="97000"/>
                    <a:lumOff val="3000"/>
                  </a:srgbClr>
                </a:gs>
                <a:gs pos="100000">
                  <a:srgbClr val="BC0000">
                    <a:lumMod val="60000"/>
                    <a:lumOff val="40000"/>
                  </a:srgbClr>
                </a:gs>
              </a:gsLst>
              <a:lin ang="16200000" scaled="1"/>
            </a:gradFill>
            <a:ln w="12700" cap="flat">
              <a:no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8" name="Freeform 16"/>
            <p:cNvSpPr>
              <a:spLocks noEditPoints="1"/>
            </p:cNvSpPr>
            <p:nvPr/>
          </p:nvSpPr>
          <p:spPr bwMode="auto">
            <a:xfrm>
              <a:off x="801688" y="5237163"/>
              <a:ext cx="455612" cy="206375"/>
            </a:xfrm>
            <a:custGeom>
              <a:avLst/>
              <a:gdLst>
                <a:gd name="T0" fmla="*/ 373 w 576"/>
                <a:gd name="T1" fmla="*/ 130 h 260"/>
                <a:gd name="T2" fmla="*/ 289 w 576"/>
                <a:gd name="T3" fmla="*/ 164 h 260"/>
                <a:gd name="T4" fmla="*/ 203 w 576"/>
                <a:gd name="T5" fmla="*/ 130 h 260"/>
                <a:gd name="T6" fmla="*/ 255 w 576"/>
                <a:gd name="T7" fmla="*/ 97 h 260"/>
                <a:gd name="T8" fmla="*/ 255 w 576"/>
                <a:gd name="T9" fmla="*/ 127 h 260"/>
                <a:gd name="T10" fmla="*/ 269 w 576"/>
                <a:gd name="T11" fmla="*/ 141 h 260"/>
                <a:gd name="T12" fmla="*/ 305 w 576"/>
                <a:gd name="T13" fmla="*/ 141 h 260"/>
                <a:gd name="T14" fmla="*/ 319 w 576"/>
                <a:gd name="T15" fmla="*/ 127 h 260"/>
                <a:gd name="T16" fmla="*/ 319 w 576"/>
                <a:gd name="T17" fmla="*/ 97 h 260"/>
                <a:gd name="T18" fmla="*/ 373 w 576"/>
                <a:gd name="T19" fmla="*/ 130 h 260"/>
                <a:gd name="T20" fmla="*/ 289 w 576"/>
                <a:gd name="T21" fmla="*/ 217 h 260"/>
                <a:gd name="T22" fmla="*/ 73 w 576"/>
                <a:gd name="T23" fmla="*/ 130 h 260"/>
                <a:gd name="T24" fmla="*/ 254 w 576"/>
                <a:gd name="T25" fmla="*/ 43 h 260"/>
                <a:gd name="T26" fmla="*/ 254 w 576"/>
                <a:gd name="T27" fmla="*/ 66 h 260"/>
                <a:gd name="T28" fmla="*/ 129 w 576"/>
                <a:gd name="T29" fmla="*/ 130 h 260"/>
                <a:gd name="T30" fmla="*/ 289 w 576"/>
                <a:gd name="T31" fmla="*/ 195 h 260"/>
                <a:gd name="T32" fmla="*/ 447 w 576"/>
                <a:gd name="T33" fmla="*/ 130 h 260"/>
                <a:gd name="T34" fmla="*/ 319 w 576"/>
                <a:gd name="T35" fmla="*/ 66 h 260"/>
                <a:gd name="T36" fmla="*/ 319 w 576"/>
                <a:gd name="T37" fmla="*/ 43 h 260"/>
                <a:gd name="T38" fmla="*/ 503 w 576"/>
                <a:gd name="T39" fmla="*/ 130 h 260"/>
                <a:gd name="T40" fmla="*/ 289 w 576"/>
                <a:gd name="T41" fmla="*/ 217 h 260"/>
                <a:gd name="T42" fmla="*/ 289 w 576"/>
                <a:gd name="T43" fmla="*/ 260 h 260"/>
                <a:gd name="T44" fmla="*/ 0 w 576"/>
                <a:gd name="T45" fmla="*/ 130 h 260"/>
                <a:gd name="T46" fmla="*/ 254 w 576"/>
                <a:gd name="T47" fmla="*/ 0 h 260"/>
                <a:gd name="T48" fmla="*/ 254 w 576"/>
                <a:gd name="T49" fmla="*/ 19 h 260"/>
                <a:gd name="T50" fmla="*/ 41 w 576"/>
                <a:gd name="T51" fmla="*/ 130 h 260"/>
                <a:gd name="T52" fmla="*/ 289 w 576"/>
                <a:gd name="T53" fmla="*/ 242 h 260"/>
                <a:gd name="T54" fmla="*/ 535 w 576"/>
                <a:gd name="T55" fmla="*/ 130 h 260"/>
                <a:gd name="T56" fmla="*/ 319 w 576"/>
                <a:gd name="T57" fmla="*/ 18 h 260"/>
                <a:gd name="T58" fmla="*/ 319 w 576"/>
                <a:gd name="T59" fmla="*/ 0 h 260"/>
                <a:gd name="T60" fmla="*/ 576 w 576"/>
                <a:gd name="T61" fmla="*/ 130 h 260"/>
                <a:gd name="T62" fmla="*/ 289 w 576"/>
                <a:gd name="T6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260">
                  <a:moveTo>
                    <a:pt x="373" y="130"/>
                  </a:moveTo>
                  <a:cubicBezTo>
                    <a:pt x="373" y="148"/>
                    <a:pt x="335" y="164"/>
                    <a:pt x="289" y="164"/>
                  </a:cubicBezTo>
                  <a:cubicBezTo>
                    <a:pt x="241" y="164"/>
                    <a:pt x="203" y="148"/>
                    <a:pt x="203" y="130"/>
                  </a:cubicBezTo>
                  <a:cubicBezTo>
                    <a:pt x="203" y="115"/>
                    <a:pt x="225" y="103"/>
                    <a:pt x="255" y="97"/>
                  </a:cubicBezTo>
                  <a:lnTo>
                    <a:pt x="255" y="127"/>
                  </a:lnTo>
                  <a:cubicBezTo>
                    <a:pt x="255" y="135"/>
                    <a:pt x="261" y="141"/>
                    <a:pt x="269" y="141"/>
                  </a:cubicBezTo>
                  <a:lnTo>
                    <a:pt x="305" y="141"/>
                  </a:lnTo>
                  <a:cubicBezTo>
                    <a:pt x="312" y="141"/>
                    <a:pt x="319" y="135"/>
                    <a:pt x="319" y="127"/>
                  </a:cubicBezTo>
                  <a:lnTo>
                    <a:pt x="319" y="97"/>
                  </a:lnTo>
                  <a:cubicBezTo>
                    <a:pt x="350" y="102"/>
                    <a:pt x="373" y="114"/>
                    <a:pt x="373" y="130"/>
                  </a:cubicBezTo>
                  <a:close/>
                  <a:moveTo>
                    <a:pt x="289" y="217"/>
                  </a:moveTo>
                  <a:cubicBezTo>
                    <a:pt x="170" y="217"/>
                    <a:pt x="73" y="177"/>
                    <a:pt x="73" y="130"/>
                  </a:cubicBezTo>
                  <a:cubicBezTo>
                    <a:pt x="73" y="86"/>
                    <a:pt x="152" y="50"/>
                    <a:pt x="254" y="43"/>
                  </a:cubicBezTo>
                  <a:lnTo>
                    <a:pt x="254" y="66"/>
                  </a:lnTo>
                  <a:cubicBezTo>
                    <a:pt x="183" y="73"/>
                    <a:pt x="129" y="98"/>
                    <a:pt x="129" y="130"/>
                  </a:cubicBezTo>
                  <a:cubicBezTo>
                    <a:pt x="129" y="165"/>
                    <a:pt x="200" y="195"/>
                    <a:pt x="289" y="195"/>
                  </a:cubicBezTo>
                  <a:cubicBezTo>
                    <a:pt x="376" y="195"/>
                    <a:pt x="447" y="165"/>
                    <a:pt x="447" y="130"/>
                  </a:cubicBezTo>
                  <a:cubicBezTo>
                    <a:pt x="447" y="98"/>
                    <a:pt x="392" y="72"/>
                    <a:pt x="319" y="66"/>
                  </a:cubicBezTo>
                  <a:lnTo>
                    <a:pt x="319" y="43"/>
                  </a:lnTo>
                  <a:cubicBezTo>
                    <a:pt x="422" y="49"/>
                    <a:pt x="503" y="85"/>
                    <a:pt x="503" y="130"/>
                  </a:cubicBezTo>
                  <a:cubicBezTo>
                    <a:pt x="503" y="177"/>
                    <a:pt x="406" y="217"/>
                    <a:pt x="289" y="217"/>
                  </a:cubicBezTo>
                  <a:close/>
                  <a:moveTo>
                    <a:pt x="289" y="260"/>
                  </a:moveTo>
                  <a:cubicBezTo>
                    <a:pt x="129" y="260"/>
                    <a:pt x="0" y="202"/>
                    <a:pt x="0" y="130"/>
                  </a:cubicBezTo>
                  <a:cubicBezTo>
                    <a:pt x="0" y="63"/>
                    <a:pt x="111" y="7"/>
                    <a:pt x="254" y="0"/>
                  </a:cubicBezTo>
                  <a:lnTo>
                    <a:pt x="254" y="19"/>
                  </a:lnTo>
                  <a:cubicBezTo>
                    <a:pt x="135" y="26"/>
                    <a:pt x="41" y="73"/>
                    <a:pt x="41" y="130"/>
                  </a:cubicBezTo>
                  <a:cubicBezTo>
                    <a:pt x="41" y="191"/>
                    <a:pt x="152" y="242"/>
                    <a:pt x="289" y="242"/>
                  </a:cubicBezTo>
                  <a:cubicBezTo>
                    <a:pt x="424" y="242"/>
                    <a:pt x="535" y="191"/>
                    <a:pt x="535" y="130"/>
                  </a:cubicBezTo>
                  <a:cubicBezTo>
                    <a:pt x="535" y="73"/>
                    <a:pt x="441" y="25"/>
                    <a:pt x="319" y="18"/>
                  </a:cubicBezTo>
                  <a:lnTo>
                    <a:pt x="319" y="0"/>
                  </a:lnTo>
                  <a:cubicBezTo>
                    <a:pt x="463" y="6"/>
                    <a:pt x="576" y="62"/>
                    <a:pt x="576" y="130"/>
                  </a:cubicBezTo>
                  <a:cubicBezTo>
                    <a:pt x="576" y="202"/>
                    <a:pt x="447" y="260"/>
                    <a:pt x="289" y="260"/>
                  </a:cubicBezTo>
                  <a:close/>
                </a:path>
              </a:pathLst>
            </a:custGeom>
            <a:solidFill>
              <a:srgbClr val="5A5A5A"/>
            </a:solidFill>
            <a:ln w="12700" cap="flat">
              <a:noFill/>
              <a:prstDash val="solid"/>
              <a:miter lim="800000"/>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9" name="Freeform 17"/>
            <p:cNvSpPr/>
            <p:nvPr/>
          </p:nvSpPr>
          <p:spPr bwMode="auto">
            <a:xfrm>
              <a:off x="1057275" y="4483101"/>
              <a:ext cx="477837" cy="438150"/>
            </a:xfrm>
            <a:custGeom>
              <a:avLst/>
              <a:gdLst>
                <a:gd name="T0" fmla="*/ 0 w 603"/>
                <a:gd name="T1" fmla="*/ 42 h 553"/>
                <a:gd name="T2" fmla="*/ 0 w 603"/>
                <a:gd name="T3" fmla="*/ 484 h 553"/>
                <a:gd name="T4" fmla="*/ 237 w 603"/>
                <a:gd name="T5" fmla="*/ 484 h 553"/>
                <a:gd name="T6" fmla="*/ 603 w 603"/>
                <a:gd name="T7" fmla="*/ 484 h 553"/>
                <a:gd name="T8" fmla="*/ 603 w 603"/>
                <a:gd name="T9" fmla="*/ 70 h 553"/>
                <a:gd name="T10" fmla="*/ 257 w 603"/>
                <a:gd name="T11" fmla="*/ 53 h 553"/>
                <a:gd name="T12" fmla="*/ 0 w 603"/>
                <a:gd name="T13" fmla="*/ 42 h 553"/>
              </a:gdLst>
              <a:ahLst/>
              <a:cxnLst>
                <a:cxn ang="0">
                  <a:pos x="T0" y="T1"/>
                </a:cxn>
                <a:cxn ang="0">
                  <a:pos x="T2" y="T3"/>
                </a:cxn>
                <a:cxn ang="0">
                  <a:pos x="T4" y="T5"/>
                </a:cxn>
                <a:cxn ang="0">
                  <a:pos x="T6" y="T7"/>
                </a:cxn>
                <a:cxn ang="0">
                  <a:pos x="T8" y="T9"/>
                </a:cxn>
                <a:cxn ang="0">
                  <a:pos x="T10" y="T11"/>
                </a:cxn>
                <a:cxn ang="0">
                  <a:pos x="T12" y="T13"/>
                </a:cxn>
              </a:cxnLst>
              <a:rect l="0" t="0" r="r" b="b"/>
              <a:pathLst>
                <a:path w="603" h="553">
                  <a:moveTo>
                    <a:pt x="0" y="42"/>
                  </a:moveTo>
                  <a:cubicBezTo>
                    <a:pt x="0" y="189"/>
                    <a:pt x="0" y="336"/>
                    <a:pt x="0" y="484"/>
                  </a:cubicBezTo>
                  <a:cubicBezTo>
                    <a:pt x="32" y="423"/>
                    <a:pt x="111" y="423"/>
                    <a:pt x="237" y="484"/>
                  </a:cubicBezTo>
                  <a:cubicBezTo>
                    <a:pt x="363" y="545"/>
                    <a:pt x="485" y="553"/>
                    <a:pt x="603" y="484"/>
                  </a:cubicBezTo>
                  <a:cubicBezTo>
                    <a:pt x="603" y="345"/>
                    <a:pt x="603" y="207"/>
                    <a:pt x="603" y="70"/>
                  </a:cubicBezTo>
                  <a:cubicBezTo>
                    <a:pt x="489" y="113"/>
                    <a:pt x="374" y="100"/>
                    <a:pt x="257" y="53"/>
                  </a:cubicBezTo>
                  <a:cubicBezTo>
                    <a:pt x="171" y="11"/>
                    <a:pt x="86" y="0"/>
                    <a:pt x="0" y="42"/>
                  </a:cubicBezTo>
                  <a:close/>
                </a:path>
              </a:pathLst>
            </a:custGeom>
            <a:gradFill>
              <a:gsLst>
                <a:gs pos="0">
                  <a:srgbClr val="BC0000"/>
                </a:gs>
                <a:gs pos="48000">
                  <a:srgbClr val="BC0000">
                    <a:lumMod val="97000"/>
                    <a:lumOff val="3000"/>
                  </a:srgbClr>
                </a:gs>
                <a:gs pos="100000">
                  <a:srgbClr val="BC0000">
                    <a:lumMod val="60000"/>
                    <a:lumOff val="40000"/>
                  </a:srgbClr>
                </a:gs>
              </a:gsLst>
              <a:lin ang="16200000" scaled="1"/>
            </a:gradFill>
            <a:ln w="1270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grpSp>
      <p:grpSp>
        <p:nvGrpSpPr>
          <p:cNvPr id="70" name="组合 69"/>
          <p:cNvGrpSpPr/>
          <p:nvPr/>
        </p:nvGrpSpPr>
        <p:grpSpPr>
          <a:xfrm>
            <a:off x="5183768" y="4121522"/>
            <a:ext cx="731735" cy="960312"/>
            <a:chOff x="2990850" y="4156076"/>
            <a:chExt cx="731838" cy="960437"/>
          </a:xfrm>
          <a:solidFill>
            <a:srgbClr val="5876AB"/>
          </a:solidFill>
        </p:grpSpPr>
        <p:sp>
          <p:nvSpPr>
            <p:cNvPr id="104" name="Rectangle 18"/>
            <p:cNvSpPr>
              <a:spLocks noChangeArrowheads="1"/>
            </p:cNvSpPr>
            <p:nvPr/>
          </p:nvSpPr>
          <p:spPr bwMode="auto">
            <a:xfrm>
              <a:off x="3203575" y="4181476"/>
              <a:ext cx="28575" cy="828675"/>
            </a:xfrm>
            <a:prstGeom prst="rect">
              <a:avLst/>
            </a:prstGeom>
            <a:grpFill/>
            <a:ln w="12700" cap="flat">
              <a:no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5" name="Freeform 19"/>
            <p:cNvSpPr>
              <a:spLocks noEditPoints="1"/>
            </p:cNvSpPr>
            <p:nvPr/>
          </p:nvSpPr>
          <p:spPr bwMode="auto">
            <a:xfrm>
              <a:off x="2990850" y="4910138"/>
              <a:ext cx="455612" cy="206375"/>
            </a:xfrm>
            <a:custGeom>
              <a:avLst/>
              <a:gdLst>
                <a:gd name="T0" fmla="*/ 372 w 576"/>
                <a:gd name="T1" fmla="*/ 129 h 260"/>
                <a:gd name="T2" fmla="*/ 288 w 576"/>
                <a:gd name="T3" fmla="*/ 164 h 260"/>
                <a:gd name="T4" fmla="*/ 203 w 576"/>
                <a:gd name="T5" fmla="*/ 129 h 260"/>
                <a:gd name="T6" fmla="*/ 255 w 576"/>
                <a:gd name="T7" fmla="*/ 97 h 260"/>
                <a:gd name="T8" fmla="*/ 255 w 576"/>
                <a:gd name="T9" fmla="*/ 126 h 260"/>
                <a:gd name="T10" fmla="*/ 269 w 576"/>
                <a:gd name="T11" fmla="*/ 141 h 260"/>
                <a:gd name="T12" fmla="*/ 304 w 576"/>
                <a:gd name="T13" fmla="*/ 141 h 260"/>
                <a:gd name="T14" fmla="*/ 319 w 576"/>
                <a:gd name="T15" fmla="*/ 126 h 260"/>
                <a:gd name="T16" fmla="*/ 319 w 576"/>
                <a:gd name="T17" fmla="*/ 97 h 260"/>
                <a:gd name="T18" fmla="*/ 372 w 576"/>
                <a:gd name="T19" fmla="*/ 129 h 260"/>
                <a:gd name="T20" fmla="*/ 288 w 576"/>
                <a:gd name="T21" fmla="*/ 217 h 260"/>
                <a:gd name="T22" fmla="*/ 72 w 576"/>
                <a:gd name="T23" fmla="*/ 129 h 260"/>
                <a:gd name="T24" fmla="*/ 254 w 576"/>
                <a:gd name="T25" fmla="*/ 42 h 260"/>
                <a:gd name="T26" fmla="*/ 254 w 576"/>
                <a:gd name="T27" fmla="*/ 66 h 260"/>
                <a:gd name="T28" fmla="*/ 129 w 576"/>
                <a:gd name="T29" fmla="*/ 129 h 260"/>
                <a:gd name="T30" fmla="*/ 288 w 576"/>
                <a:gd name="T31" fmla="*/ 194 h 260"/>
                <a:gd name="T32" fmla="*/ 446 w 576"/>
                <a:gd name="T33" fmla="*/ 129 h 260"/>
                <a:gd name="T34" fmla="*/ 319 w 576"/>
                <a:gd name="T35" fmla="*/ 66 h 260"/>
                <a:gd name="T36" fmla="*/ 319 w 576"/>
                <a:gd name="T37" fmla="*/ 42 h 260"/>
                <a:gd name="T38" fmla="*/ 503 w 576"/>
                <a:gd name="T39" fmla="*/ 129 h 260"/>
                <a:gd name="T40" fmla="*/ 288 w 576"/>
                <a:gd name="T41" fmla="*/ 217 h 260"/>
                <a:gd name="T42" fmla="*/ 288 w 576"/>
                <a:gd name="T43" fmla="*/ 260 h 260"/>
                <a:gd name="T44" fmla="*/ 0 w 576"/>
                <a:gd name="T45" fmla="*/ 129 h 260"/>
                <a:gd name="T46" fmla="*/ 254 w 576"/>
                <a:gd name="T47" fmla="*/ 0 h 260"/>
                <a:gd name="T48" fmla="*/ 254 w 576"/>
                <a:gd name="T49" fmla="*/ 19 h 260"/>
                <a:gd name="T50" fmla="*/ 41 w 576"/>
                <a:gd name="T51" fmla="*/ 129 h 260"/>
                <a:gd name="T52" fmla="*/ 288 w 576"/>
                <a:gd name="T53" fmla="*/ 242 h 260"/>
                <a:gd name="T54" fmla="*/ 534 w 576"/>
                <a:gd name="T55" fmla="*/ 129 h 260"/>
                <a:gd name="T56" fmla="*/ 319 w 576"/>
                <a:gd name="T57" fmla="*/ 18 h 260"/>
                <a:gd name="T58" fmla="*/ 319 w 576"/>
                <a:gd name="T59" fmla="*/ 0 h 260"/>
                <a:gd name="T60" fmla="*/ 576 w 576"/>
                <a:gd name="T61" fmla="*/ 129 h 260"/>
                <a:gd name="T62" fmla="*/ 288 w 576"/>
                <a:gd name="T6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260">
                  <a:moveTo>
                    <a:pt x="372" y="129"/>
                  </a:moveTo>
                  <a:cubicBezTo>
                    <a:pt x="372" y="148"/>
                    <a:pt x="335" y="164"/>
                    <a:pt x="288" y="164"/>
                  </a:cubicBezTo>
                  <a:cubicBezTo>
                    <a:pt x="241" y="164"/>
                    <a:pt x="203" y="148"/>
                    <a:pt x="203" y="129"/>
                  </a:cubicBezTo>
                  <a:cubicBezTo>
                    <a:pt x="203" y="115"/>
                    <a:pt x="224" y="103"/>
                    <a:pt x="255" y="97"/>
                  </a:cubicBezTo>
                  <a:lnTo>
                    <a:pt x="255" y="126"/>
                  </a:lnTo>
                  <a:cubicBezTo>
                    <a:pt x="255" y="134"/>
                    <a:pt x="261" y="141"/>
                    <a:pt x="269" y="141"/>
                  </a:cubicBezTo>
                  <a:lnTo>
                    <a:pt x="304" y="141"/>
                  </a:lnTo>
                  <a:cubicBezTo>
                    <a:pt x="312" y="141"/>
                    <a:pt x="319" y="134"/>
                    <a:pt x="319" y="126"/>
                  </a:cubicBezTo>
                  <a:lnTo>
                    <a:pt x="319" y="97"/>
                  </a:lnTo>
                  <a:cubicBezTo>
                    <a:pt x="350" y="102"/>
                    <a:pt x="372" y="114"/>
                    <a:pt x="372" y="129"/>
                  </a:cubicBezTo>
                  <a:close/>
                  <a:moveTo>
                    <a:pt x="288" y="217"/>
                  </a:moveTo>
                  <a:cubicBezTo>
                    <a:pt x="170" y="217"/>
                    <a:pt x="72" y="177"/>
                    <a:pt x="72" y="129"/>
                  </a:cubicBezTo>
                  <a:cubicBezTo>
                    <a:pt x="72" y="86"/>
                    <a:pt x="151" y="49"/>
                    <a:pt x="254" y="42"/>
                  </a:cubicBezTo>
                  <a:lnTo>
                    <a:pt x="254" y="66"/>
                  </a:lnTo>
                  <a:cubicBezTo>
                    <a:pt x="183" y="73"/>
                    <a:pt x="129" y="98"/>
                    <a:pt x="129" y="129"/>
                  </a:cubicBezTo>
                  <a:cubicBezTo>
                    <a:pt x="129" y="165"/>
                    <a:pt x="200" y="194"/>
                    <a:pt x="288" y="194"/>
                  </a:cubicBezTo>
                  <a:cubicBezTo>
                    <a:pt x="375" y="194"/>
                    <a:pt x="446" y="165"/>
                    <a:pt x="446" y="129"/>
                  </a:cubicBezTo>
                  <a:cubicBezTo>
                    <a:pt x="446" y="98"/>
                    <a:pt x="392" y="72"/>
                    <a:pt x="319" y="66"/>
                  </a:cubicBezTo>
                  <a:lnTo>
                    <a:pt x="319" y="42"/>
                  </a:lnTo>
                  <a:cubicBezTo>
                    <a:pt x="422" y="48"/>
                    <a:pt x="503" y="85"/>
                    <a:pt x="503" y="129"/>
                  </a:cubicBezTo>
                  <a:cubicBezTo>
                    <a:pt x="503" y="177"/>
                    <a:pt x="406" y="217"/>
                    <a:pt x="288" y="217"/>
                  </a:cubicBezTo>
                  <a:close/>
                  <a:moveTo>
                    <a:pt x="288" y="260"/>
                  </a:moveTo>
                  <a:cubicBezTo>
                    <a:pt x="129" y="260"/>
                    <a:pt x="0" y="201"/>
                    <a:pt x="0" y="129"/>
                  </a:cubicBezTo>
                  <a:cubicBezTo>
                    <a:pt x="0" y="63"/>
                    <a:pt x="111" y="7"/>
                    <a:pt x="254" y="0"/>
                  </a:cubicBezTo>
                  <a:lnTo>
                    <a:pt x="254" y="19"/>
                  </a:lnTo>
                  <a:cubicBezTo>
                    <a:pt x="134" y="26"/>
                    <a:pt x="41" y="73"/>
                    <a:pt x="41" y="129"/>
                  </a:cubicBezTo>
                  <a:cubicBezTo>
                    <a:pt x="41" y="191"/>
                    <a:pt x="151" y="242"/>
                    <a:pt x="288" y="242"/>
                  </a:cubicBezTo>
                  <a:cubicBezTo>
                    <a:pt x="424" y="242"/>
                    <a:pt x="534" y="191"/>
                    <a:pt x="534" y="129"/>
                  </a:cubicBezTo>
                  <a:cubicBezTo>
                    <a:pt x="534" y="73"/>
                    <a:pt x="440" y="25"/>
                    <a:pt x="319" y="18"/>
                  </a:cubicBezTo>
                  <a:lnTo>
                    <a:pt x="319" y="0"/>
                  </a:lnTo>
                  <a:cubicBezTo>
                    <a:pt x="462" y="6"/>
                    <a:pt x="576" y="61"/>
                    <a:pt x="576" y="129"/>
                  </a:cubicBezTo>
                  <a:cubicBezTo>
                    <a:pt x="576" y="201"/>
                    <a:pt x="446" y="260"/>
                    <a:pt x="288" y="260"/>
                  </a:cubicBezTo>
                  <a:close/>
                </a:path>
              </a:pathLst>
            </a:custGeom>
            <a:grpFill/>
            <a:ln w="12700" cap="flat">
              <a:noFill/>
              <a:prstDash val="solid"/>
              <a:miter lim="800000"/>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6" name="Freeform 20"/>
            <p:cNvSpPr/>
            <p:nvPr/>
          </p:nvSpPr>
          <p:spPr bwMode="auto">
            <a:xfrm>
              <a:off x="3246438" y="4156076"/>
              <a:ext cx="476250" cy="439738"/>
            </a:xfrm>
            <a:custGeom>
              <a:avLst/>
              <a:gdLst>
                <a:gd name="T0" fmla="*/ 0 w 602"/>
                <a:gd name="T1" fmla="*/ 43 h 554"/>
                <a:gd name="T2" fmla="*/ 0 w 602"/>
                <a:gd name="T3" fmla="*/ 485 h 554"/>
                <a:gd name="T4" fmla="*/ 237 w 602"/>
                <a:gd name="T5" fmla="*/ 485 h 554"/>
                <a:gd name="T6" fmla="*/ 602 w 602"/>
                <a:gd name="T7" fmla="*/ 485 h 554"/>
                <a:gd name="T8" fmla="*/ 602 w 602"/>
                <a:gd name="T9" fmla="*/ 70 h 554"/>
                <a:gd name="T10" fmla="*/ 257 w 602"/>
                <a:gd name="T11" fmla="*/ 54 h 554"/>
                <a:gd name="T12" fmla="*/ 0 w 602"/>
                <a:gd name="T13" fmla="*/ 43 h 554"/>
              </a:gdLst>
              <a:ahLst/>
              <a:cxnLst>
                <a:cxn ang="0">
                  <a:pos x="T0" y="T1"/>
                </a:cxn>
                <a:cxn ang="0">
                  <a:pos x="T2" y="T3"/>
                </a:cxn>
                <a:cxn ang="0">
                  <a:pos x="T4" y="T5"/>
                </a:cxn>
                <a:cxn ang="0">
                  <a:pos x="T6" y="T7"/>
                </a:cxn>
                <a:cxn ang="0">
                  <a:pos x="T8" y="T9"/>
                </a:cxn>
                <a:cxn ang="0">
                  <a:pos x="T10" y="T11"/>
                </a:cxn>
                <a:cxn ang="0">
                  <a:pos x="T12" y="T13"/>
                </a:cxn>
              </a:cxnLst>
              <a:rect l="0" t="0" r="r" b="b"/>
              <a:pathLst>
                <a:path w="602" h="554">
                  <a:moveTo>
                    <a:pt x="0" y="43"/>
                  </a:moveTo>
                  <a:cubicBezTo>
                    <a:pt x="0" y="190"/>
                    <a:pt x="0" y="337"/>
                    <a:pt x="0" y="485"/>
                  </a:cubicBezTo>
                  <a:cubicBezTo>
                    <a:pt x="32" y="424"/>
                    <a:pt x="111" y="424"/>
                    <a:pt x="237" y="485"/>
                  </a:cubicBezTo>
                  <a:cubicBezTo>
                    <a:pt x="362" y="545"/>
                    <a:pt x="485" y="554"/>
                    <a:pt x="602" y="485"/>
                  </a:cubicBezTo>
                  <a:cubicBezTo>
                    <a:pt x="602" y="346"/>
                    <a:pt x="602" y="208"/>
                    <a:pt x="602" y="70"/>
                  </a:cubicBezTo>
                  <a:cubicBezTo>
                    <a:pt x="489" y="114"/>
                    <a:pt x="373" y="101"/>
                    <a:pt x="257" y="54"/>
                  </a:cubicBezTo>
                  <a:cubicBezTo>
                    <a:pt x="171" y="12"/>
                    <a:pt x="86" y="0"/>
                    <a:pt x="0" y="43"/>
                  </a:cubicBezTo>
                  <a:close/>
                </a:path>
              </a:pathLst>
            </a:custGeom>
            <a:grpFill/>
            <a:ln w="1270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grpSp>
      <p:grpSp>
        <p:nvGrpSpPr>
          <p:cNvPr id="71" name="组合 70"/>
          <p:cNvGrpSpPr/>
          <p:nvPr/>
        </p:nvGrpSpPr>
        <p:grpSpPr>
          <a:xfrm>
            <a:off x="6737712" y="3208827"/>
            <a:ext cx="733322" cy="961900"/>
            <a:chOff x="4545012" y="3243263"/>
            <a:chExt cx="733425" cy="962025"/>
          </a:xfrm>
        </p:grpSpPr>
        <p:sp>
          <p:nvSpPr>
            <p:cNvPr id="101" name="Rectangle 21"/>
            <p:cNvSpPr>
              <a:spLocks noChangeArrowheads="1"/>
            </p:cNvSpPr>
            <p:nvPr/>
          </p:nvSpPr>
          <p:spPr bwMode="auto">
            <a:xfrm>
              <a:off x="4757737" y="3268663"/>
              <a:ext cx="28575" cy="830263"/>
            </a:xfrm>
            <a:prstGeom prst="rect">
              <a:avLst/>
            </a:prstGeom>
            <a:solidFill>
              <a:srgbClr val="5A5A5A"/>
            </a:solidFill>
            <a:ln w="12700" cap="flat">
              <a:noFill/>
              <a:prstDash val="solid"/>
              <a:miter lim="800000"/>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2" name="Freeform 22"/>
            <p:cNvSpPr>
              <a:spLocks noEditPoints="1"/>
            </p:cNvSpPr>
            <p:nvPr/>
          </p:nvSpPr>
          <p:spPr bwMode="auto">
            <a:xfrm>
              <a:off x="4545012" y="3998913"/>
              <a:ext cx="455612" cy="206375"/>
            </a:xfrm>
            <a:custGeom>
              <a:avLst/>
              <a:gdLst>
                <a:gd name="T0" fmla="*/ 373 w 576"/>
                <a:gd name="T1" fmla="*/ 129 h 260"/>
                <a:gd name="T2" fmla="*/ 289 w 576"/>
                <a:gd name="T3" fmla="*/ 164 h 260"/>
                <a:gd name="T4" fmla="*/ 203 w 576"/>
                <a:gd name="T5" fmla="*/ 129 h 260"/>
                <a:gd name="T6" fmla="*/ 255 w 576"/>
                <a:gd name="T7" fmla="*/ 97 h 260"/>
                <a:gd name="T8" fmla="*/ 255 w 576"/>
                <a:gd name="T9" fmla="*/ 126 h 260"/>
                <a:gd name="T10" fmla="*/ 269 w 576"/>
                <a:gd name="T11" fmla="*/ 141 h 260"/>
                <a:gd name="T12" fmla="*/ 305 w 576"/>
                <a:gd name="T13" fmla="*/ 141 h 260"/>
                <a:gd name="T14" fmla="*/ 319 w 576"/>
                <a:gd name="T15" fmla="*/ 126 h 260"/>
                <a:gd name="T16" fmla="*/ 319 w 576"/>
                <a:gd name="T17" fmla="*/ 97 h 260"/>
                <a:gd name="T18" fmla="*/ 373 w 576"/>
                <a:gd name="T19" fmla="*/ 129 h 260"/>
                <a:gd name="T20" fmla="*/ 289 w 576"/>
                <a:gd name="T21" fmla="*/ 217 h 260"/>
                <a:gd name="T22" fmla="*/ 73 w 576"/>
                <a:gd name="T23" fmla="*/ 129 h 260"/>
                <a:gd name="T24" fmla="*/ 254 w 576"/>
                <a:gd name="T25" fmla="*/ 42 h 260"/>
                <a:gd name="T26" fmla="*/ 254 w 576"/>
                <a:gd name="T27" fmla="*/ 66 h 260"/>
                <a:gd name="T28" fmla="*/ 130 w 576"/>
                <a:gd name="T29" fmla="*/ 129 h 260"/>
                <a:gd name="T30" fmla="*/ 289 w 576"/>
                <a:gd name="T31" fmla="*/ 194 h 260"/>
                <a:gd name="T32" fmla="*/ 447 w 576"/>
                <a:gd name="T33" fmla="*/ 129 h 260"/>
                <a:gd name="T34" fmla="*/ 319 w 576"/>
                <a:gd name="T35" fmla="*/ 66 h 260"/>
                <a:gd name="T36" fmla="*/ 319 w 576"/>
                <a:gd name="T37" fmla="*/ 42 h 260"/>
                <a:gd name="T38" fmla="*/ 503 w 576"/>
                <a:gd name="T39" fmla="*/ 129 h 260"/>
                <a:gd name="T40" fmla="*/ 289 w 576"/>
                <a:gd name="T41" fmla="*/ 217 h 260"/>
                <a:gd name="T42" fmla="*/ 289 w 576"/>
                <a:gd name="T43" fmla="*/ 260 h 260"/>
                <a:gd name="T44" fmla="*/ 0 w 576"/>
                <a:gd name="T45" fmla="*/ 129 h 260"/>
                <a:gd name="T46" fmla="*/ 254 w 576"/>
                <a:gd name="T47" fmla="*/ 0 h 260"/>
                <a:gd name="T48" fmla="*/ 254 w 576"/>
                <a:gd name="T49" fmla="*/ 19 h 260"/>
                <a:gd name="T50" fmla="*/ 41 w 576"/>
                <a:gd name="T51" fmla="*/ 129 h 260"/>
                <a:gd name="T52" fmla="*/ 289 w 576"/>
                <a:gd name="T53" fmla="*/ 242 h 260"/>
                <a:gd name="T54" fmla="*/ 535 w 576"/>
                <a:gd name="T55" fmla="*/ 129 h 260"/>
                <a:gd name="T56" fmla="*/ 319 w 576"/>
                <a:gd name="T57" fmla="*/ 18 h 260"/>
                <a:gd name="T58" fmla="*/ 319 w 576"/>
                <a:gd name="T59" fmla="*/ 0 h 260"/>
                <a:gd name="T60" fmla="*/ 576 w 576"/>
                <a:gd name="T61" fmla="*/ 129 h 260"/>
                <a:gd name="T62" fmla="*/ 289 w 576"/>
                <a:gd name="T6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260">
                  <a:moveTo>
                    <a:pt x="373" y="129"/>
                  </a:moveTo>
                  <a:cubicBezTo>
                    <a:pt x="373" y="148"/>
                    <a:pt x="335" y="164"/>
                    <a:pt x="289" y="164"/>
                  </a:cubicBezTo>
                  <a:cubicBezTo>
                    <a:pt x="241" y="164"/>
                    <a:pt x="203" y="148"/>
                    <a:pt x="203" y="129"/>
                  </a:cubicBezTo>
                  <a:cubicBezTo>
                    <a:pt x="203" y="115"/>
                    <a:pt x="225" y="103"/>
                    <a:pt x="255" y="97"/>
                  </a:cubicBezTo>
                  <a:lnTo>
                    <a:pt x="255" y="126"/>
                  </a:lnTo>
                  <a:cubicBezTo>
                    <a:pt x="255" y="134"/>
                    <a:pt x="261" y="141"/>
                    <a:pt x="269" y="141"/>
                  </a:cubicBezTo>
                  <a:lnTo>
                    <a:pt x="305" y="141"/>
                  </a:lnTo>
                  <a:cubicBezTo>
                    <a:pt x="312" y="141"/>
                    <a:pt x="319" y="134"/>
                    <a:pt x="319" y="126"/>
                  </a:cubicBezTo>
                  <a:lnTo>
                    <a:pt x="319" y="97"/>
                  </a:lnTo>
                  <a:cubicBezTo>
                    <a:pt x="350" y="102"/>
                    <a:pt x="373" y="114"/>
                    <a:pt x="373" y="129"/>
                  </a:cubicBezTo>
                  <a:close/>
                  <a:moveTo>
                    <a:pt x="289" y="217"/>
                  </a:moveTo>
                  <a:cubicBezTo>
                    <a:pt x="170" y="217"/>
                    <a:pt x="73" y="177"/>
                    <a:pt x="73" y="129"/>
                  </a:cubicBezTo>
                  <a:cubicBezTo>
                    <a:pt x="73" y="86"/>
                    <a:pt x="152" y="49"/>
                    <a:pt x="254" y="42"/>
                  </a:cubicBezTo>
                  <a:lnTo>
                    <a:pt x="254" y="66"/>
                  </a:lnTo>
                  <a:cubicBezTo>
                    <a:pt x="183" y="73"/>
                    <a:pt x="130" y="98"/>
                    <a:pt x="130" y="129"/>
                  </a:cubicBezTo>
                  <a:cubicBezTo>
                    <a:pt x="130" y="165"/>
                    <a:pt x="200" y="194"/>
                    <a:pt x="289" y="194"/>
                  </a:cubicBezTo>
                  <a:cubicBezTo>
                    <a:pt x="376" y="194"/>
                    <a:pt x="447" y="165"/>
                    <a:pt x="447" y="129"/>
                  </a:cubicBezTo>
                  <a:cubicBezTo>
                    <a:pt x="447" y="98"/>
                    <a:pt x="392" y="72"/>
                    <a:pt x="319" y="66"/>
                  </a:cubicBezTo>
                  <a:lnTo>
                    <a:pt x="319" y="42"/>
                  </a:lnTo>
                  <a:cubicBezTo>
                    <a:pt x="422" y="48"/>
                    <a:pt x="503" y="85"/>
                    <a:pt x="503" y="129"/>
                  </a:cubicBezTo>
                  <a:cubicBezTo>
                    <a:pt x="503" y="177"/>
                    <a:pt x="406" y="217"/>
                    <a:pt x="289" y="217"/>
                  </a:cubicBezTo>
                  <a:close/>
                  <a:moveTo>
                    <a:pt x="289" y="260"/>
                  </a:moveTo>
                  <a:cubicBezTo>
                    <a:pt x="130" y="260"/>
                    <a:pt x="0" y="201"/>
                    <a:pt x="0" y="129"/>
                  </a:cubicBezTo>
                  <a:cubicBezTo>
                    <a:pt x="0" y="63"/>
                    <a:pt x="111" y="7"/>
                    <a:pt x="254" y="0"/>
                  </a:cubicBezTo>
                  <a:lnTo>
                    <a:pt x="254" y="19"/>
                  </a:lnTo>
                  <a:cubicBezTo>
                    <a:pt x="135" y="26"/>
                    <a:pt x="41" y="73"/>
                    <a:pt x="41" y="129"/>
                  </a:cubicBezTo>
                  <a:cubicBezTo>
                    <a:pt x="41" y="191"/>
                    <a:pt x="152" y="242"/>
                    <a:pt x="289" y="242"/>
                  </a:cubicBezTo>
                  <a:cubicBezTo>
                    <a:pt x="424" y="242"/>
                    <a:pt x="535" y="191"/>
                    <a:pt x="535" y="129"/>
                  </a:cubicBezTo>
                  <a:cubicBezTo>
                    <a:pt x="535" y="73"/>
                    <a:pt x="441" y="25"/>
                    <a:pt x="319" y="18"/>
                  </a:cubicBezTo>
                  <a:lnTo>
                    <a:pt x="319" y="0"/>
                  </a:lnTo>
                  <a:cubicBezTo>
                    <a:pt x="463" y="6"/>
                    <a:pt x="576" y="62"/>
                    <a:pt x="576" y="129"/>
                  </a:cubicBezTo>
                  <a:cubicBezTo>
                    <a:pt x="576" y="201"/>
                    <a:pt x="447" y="260"/>
                    <a:pt x="289" y="260"/>
                  </a:cubicBezTo>
                  <a:close/>
                </a:path>
              </a:pathLst>
            </a:custGeom>
            <a:solidFill>
              <a:srgbClr val="5A5A5A"/>
            </a:solidFill>
            <a:ln w="12700" cap="flat">
              <a:noFill/>
              <a:prstDash val="solid"/>
              <a:miter lim="800000"/>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3" name="Freeform 23"/>
            <p:cNvSpPr/>
            <p:nvPr/>
          </p:nvSpPr>
          <p:spPr bwMode="auto">
            <a:xfrm>
              <a:off x="4800600" y="3243263"/>
              <a:ext cx="477837" cy="439738"/>
            </a:xfrm>
            <a:custGeom>
              <a:avLst/>
              <a:gdLst>
                <a:gd name="T0" fmla="*/ 0 w 603"/>
                <a:gd name="T1" fmla="*/ 43 h 554"/>
                <a:gd name="T2" fmla="*/ 0 w 603"/>
                <a:gd name="T3" fmla="*/ 485 h 554"/>
                <a:gd name="T4" fmla="*/ 237 w 603"/>
                <a:gd name="T5" fmla="*/ 485 h 554"/>
                <a:gd name="T6" fmla="*/ 603 w 603"/>
                <a:gd name="T7" fmla="*/ 485 h 554"/>
                <a:gd name="T8" fmla="*/ 603 w 603"/>
                <a:gd name="T9" fmla="*/ 70 h 554"/>
                <a:gd name="T10" fmla="*/ 257 w 603"/>
                <a:gd name="T11" fmla="*/ 54 h 554"/>
                <a:gd name="T12" fmla="*/ 0 w 603"/>
                <a:gd name="T13" fmla="*/ 43 h 554"/>
              </a:gdLst>
              <a:ahLst/>
              <a:cxnLst>
                <a:cxn ang="0">
                  <a:pos x="T0" y="T1"/>
                </a:cxn>
                <a:cxn ang="0">
                  <a:pos x="T2" y="T3"/>
                </a:cxn>
                <a:cxn ang="0">
                  <a:pos x="T4" y="T5"/>
                </a:cxn>
                <a:cxn ang="0">
                  <a:pos x="T6" y="T7"/>
                </a:cxn>
                <a:cxn ang="0">
                  <a:pos x="T8" y="T9"/>
                </a:cxn>
                <a:cxn ang="0">
                  <a:pos x="T10" y="T11"/>
                </a:cxn>
                <a:cxn ang="0">
                  <a:pos x="T12" y="T13"/>
                </a:cxn>
              </a:cxnLst>
              <a:rect l="0" t="0" r="r" b="b"/>
              <a:pathLst>
                <a:path w="603" h="554">
                  <a:moveTo>
                    <a:pt x="0" y="43"/>
                  </a:moveTo>
                  <a:cubicBezTo>
                    <a:pt x="0" y="190"/>
                    <a:pt x="0" y="337"/>
                    <a:pt x="0" y="485"/>
                  </a:cubicBezTo>
                  <a:cubicBezTo>
                    <a:pt x="32" y="424"/>
                    <a:pt x="111" y="424"/>
                    <a:pt x="237" y="485"/>
                  </a:cubicBezTo>
                  <a:cubicBezTo>
                    <a:pt x="363" y="546"/>
                    <a:pt x="485" y="554"/>
                    <a:pt x="603" y="485"/>
                  </a:cubicBezTo>
                  <a:cubicBezTo>
                    <a:pt x="603" y="346"/>
                    <a:pt x="603" y="208"/>
                    <a:pt x="603" y="70"/>
                  </a:cubicBezTo>
                  <a:cubicBezTo>
                    <a:pt x="489" y="114"/>
                    <a:pt x="374" y="101"/>
                    <a:pt x="257" y="54"/>
                  </a:cubicBezTo>
                  <a:cubicBezTo>
                    <a:pt x="171" y="12"/>
                    <a:pt x="86" y="0"/>
                    <a:pt x="0" y="43"/>
                  </a:cubicBezTo>
                  <a:close/>
                </a:path>
              </a:pathLst>
            </a:custGeom>
            <a:gradFill>
              <a:gsLst>
                <a:gs pos="0">
                  <a:srgbClr val="BC0000"/>
                </a:gs>
                <a:gs pos="48000">
                  <a:srgbClr val="BC0000">
                    <a:lumMod val="97000"/>
                    <a:lumOff val="3000"/>
                  </a:srgbClr>
                </a:gs>
                <a:gs pos="100000">
                  <a:srgbClr val="BC0000">
                    <a:lumMod val="60000"/>
                    <a:lumOff val="40000"/>
                  </a:srgbClr>
                </a:gs>
              </a:gsLst>
              <a:lin ang="16200000" scaled="1"/>
            </a:gradFill>
            <a:ln w="1270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grpSp>
      <p:grpSp>
        <p:nvGrpSpPr>
          <p:cNvPr id="72" name="组合 71"/>
          <p:cNvGrpSpPr/>
          <p:nvPr/>
        </p:nvGrpSpPr>
        <p:grpSpPr>
          <a:xfrm>
            <a:off x="7302929" y="1931057"/>
            <a:ext cx="733343" cy="960312"/>
            <a:chOff x="5110162" y="1965326"/>
            <a:chExt cx="733425" cy="960437"/>
          </a:xfrm>
        </p:grpSpPr>
        <p:sp>
          <p:nvSpPr>
            <p:cNvPr id="98" name="Rectangle 24"/>
            <p:cNvSpPr>
              <a:spLocks noChangeArrowheads="1"/>
            </p:cNvSpPr>
            <p:nvPr/>
          </p:nvSpPr>
          <p:spPr bwMode="auto">
            <a:xfrm>
              <a:off x="5324475" y="1989138"/>
              <a:ext cx="26987" cy="830263"/>
            </a:xfrm>
            <a:prstGeom prst="rect">
              <a:avLst/>
            </a:prstGeom>
            <a:solidFill>
              <a:srgbClr val="5A5A5A"/>
            </a:solidFill>
            <a:ln w="12700" cap="flat">
              <a:no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99" name="Freeform 25"/>
            <p:cNvSpPr>
              <a:spLocks noEditPoints="1"/>
            </p:cNvSpPr>
            <p:nvPr/>
          </p:nvSpPr>
          <p:spPr bwMode="auto">
            <a:xfrm>
              <a:off x="5110162" y="2719388"/>
              <a:ext cx="457200" cy="206375"/>
            </a:xfrm>
            <a:custGeom>
              <a:avLst/>
              <a:gdLst>
                <a:gd name="T0" fmla="*/ 373 w 577"/>
                <a:gd name="T1" fmla="*/ 129 h 260"/>
                <a:gd name="T2" fmla="*/ 289 w 577"/>
                <a:gd name="T3" fmla="*/ 164 h 260"/>
                <a:gd name="T4" fmla="*/ 204 w 577"/>
                <a:gd name="T5" fmla="*/ 129 h 260"/>
                <a:gd name="T6" fmla="*/ 255 w 577"/>
                <a:gd name="T7" fmla="*/ 97 h 260"/>
                <a:gd name="T8" fmla="*/ 255 w 577"/>
                <a:gd name="T9" fmla="*/ 126 h 260"/>
                <a:gd name="T10" fmla="*/ 270 w 577"/>
                <a:gd name="T11" fmla="*/ 141 h 260"/>
                <a:gd name="T12" fmla="*/ 305 w 577"/>
                <a:gd name="T13" fmla="*/ 141 h 260"/>
                <a:gd name="T14" fmla="*/ 319 w 577"/>
                <a:gd name="T15" fmla="*/ 126 h 260"/>
                <a:gd name="T16" fmla="*/ 319 w 577"/>
                <a:gd name="T17" fmla="*/ 97 h 260"/>
                <a:gd name="T18" fmla="*/ 373 w 577"/>
                <a:gd name="T19" fmla="*/ 129 h 260"/>
                <a:gd name="T20" fmla="*/ 289 w 577"/>
                <a:gd name="T21" fmla="*/ 217 h 260"/>
                <a:gd name="T22" fmla="*/ 73 w 577"/>
                <a:gd name="T23" fmla="*/ 129 h 260"/>
                <a:gd name="T24" fmla="*/ 254 w 577"/>
                <a:gd name="T25" fmla="*/ 42 h 260"/>
                <a:gd name="T26" fmla="*/ 254 w 577"/>
                <a:gd name="T27" fmla="*/ 66 h 260"/>
                <a:gd name="T28" fmla="*/ 130 w 577"/>
                <a:gd name="T29" fmla="*/ 129 h 260"/>
                <a:gd name="T30" fmla="*/ 289 w 577"/>
                <a:gd name="T31" fmla="*/ 194 h 260"/>
                <a:gd name="T32" fmla="*/ 447 w 577"/>
                <a:gd name="T33" fmla="*/ 129 h 260"/>
                <a:gd name="T34" fmla="*/ 319 w 577"/>
                <a:gd name="T35" fmla="*/ 66 h 260"/>
                <a:gd name="T36" fmla="*/ 319 w 577"/>
                <a:gd name="T37" fmla="*/ 42 h 260"/>
                <a:gd name="T38" fmla="*/ 504 w 577"/>
                <a:gd name="T39" fmla="*/ 129 h 260"/>
                <a:gd name="T40" fmla="*/ 289 w 577"/>
                <a:gd name="T41" fmla="*/ 217 h 260"/>
                <a:gd name="T42" fmla="*/ 289 w 577"/>
                <a:gd name="T43" fmla="*/ 260 h 260"/>
                <a:gd name="T44" fmla="*/ 0 w 577"/>
                <a:gd name="T45" fmla="*/ 129 h 260"/>
                <a:gd name="T46" fmla="*/ 254 w 577"/>
                <a:gd name="T47" fmla="*/ 0 h 260"/>
                <a:gd name="T48" fmla="*/ 254 w 577"/>
                <a:gd name="T49" fmla="*/ 19 h 260"/>
                <a:gd name="T50" fmla="*/ 42 w 577"/>
                <a:gd name="T51" fmla="*/ 129 h 260"/>
                <a:gd name="T52" fmla="*/ 289 w 577"/>
                <a:gd name="T53" fmla="*/ 242 h 260"/>
                <a:gd name="T54" fmla="*/ 535 w 577"/>
                <a:gd name="T55" fmla="*/ 129 h 260"/>
                <a:gd name="T56" fmla="*/ 319 w 577"/>
                <a:gd name="T57" fmla="*/ 18 h 260"/>
                <a:gd name="T58" fmla="*/ 319 w 577"/>
                <a:gd name="T59" fmla="*/ 0 h 260"/>
                <a:gd name="T60" fmla="*/ 577 w 577"/>
                <a:gd name="T61" fmla="*/ 129 h 260"/>
                <a:gd name="T62" fmla="*/ 289 w 577"/>
                <a:gd name="T6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7" h="260">
                  <a:moveTo>
                    <a:pt x="373" y="129"/>
                  </a:moveTo>
                  <a:cubicBezTo>
                    <a:pt x="373" y="148"/>
                    <a:pt x="336" y="164"/>
                    <a:pt x="289" y="164"/>
                  </a:cubicBezTo>
                  <a:cubicBezTo>
                    <a:pt x="241" y="164"/>
                    <a:pt x="204" y="148"/>
                    <a:pt x="204" y="129"/>
                  </a:cubicBezTo>
                  <a:cubicBezTo>
                    <a:pt x="204" y="115"/>
                    <a:pt x="225" y="103"/>
                    <a:pt x="255" y="97"/>
                  </a:cubicBezTo>
                  <a:lnTo>
                    <a:pt x="255" y="126"/>
                  </a:lnTo>
                  <a:cubicBezTo>
                    <a:pt x="255" y="135"/>
                    <a:pt x="262" y="141"/>
                    <a:pt x="270" y="141"/>
                  </a:cubicBezTo>
                  <a:lnTo>
                    <a:pt x="305" y="141"/>
                  </a:lnTo>
                  <a:cubicBezTo>
                    <a:pt x="312" y="141"/>
                    <a:pt x="319" y="135"/>
                    <a:pt x="319" y="126"/>
                  </a:cubicBezTo>
                  <a:lnTo>
                    <a:pt x="319" y="97"/>
                  </a:lnTo>
                  <a:cubicBezTo>
                    <a:pt x="351" y="102"/>
                    <a:pt x="373" y="114"/>
                    <a:pt x="373" y="129"/>
                  </a:cubicBezTo>
                  <a:close/>
                  <a:moveTo>
                    <a:pt x="289" y="217"/>
                  </a:moveTo>
                  <a:cubicBezTo>
                    <a:pt x="170" y="217"/>
                    <a:pt x="73" y="177"/>
                    <a:pt x="73" y="129"/>
                  </a:cubicBezTo>
                  <a:cubicBezTo>
                    <a:pt x="73" y="86"/>
                    <a:pt x="152" y="49"/>
                    <a:pt x="254" y="42"/>
                  </a:cubicBezTo>
                  <a:lnTo>
                    <a:pt x="254" y="66"/>
                  </a:lnTo>
                  <a:cubicBezTo>
                    <a:pt x="184" y="73"/>
                    <a:pt x="130" y="98"/>
                    <a:pt x="130" y="129"/>
                  </a:cubicBezTo>
                  <a:cubicBezTo>
                    <a:pt x="130" y="165"/>
                    <a:pt x="201" y="194"/>
                    <a:pt x="289" y="194"/>
                  </a:cubicBezTo>
                  <a:cubicBezTo>
                    <a:pt x="376" y="194"/>
                    <a:pt x="447" y="165"/>
                    <a:pt x="447" y="129"/>
                  </a:cubicBezTo>
                  <a:cubicBezTo>
                    <a:pt x="447" y="98"/>
                    <a:pt x="392" y="72"/>
                    <a:pt x="319" y="66"/>
                  </a:cubicBezTo>
                  <a:lnTo>
                    <a:pt x="319" y="42"/>
                  </a:lnTo>
                  <a:cubicBezTo>
                    <a:pt x="423" y="48"/>
                    <a:pt x="504" y="85"/>
                    <a:pt x="504" y="129"/>
                  </a:cubicBezTo>
                  <a:cubicBezTo>
                    <a:pt x="504" y="177"/>
                    <a:pt x="406" y="217"/>
                    <a:pt x="289" y="217"/>
                  </a:cubicBezTo>
                  <a:close/>
                  <a:moveTo>
                    <a:pt x="289" y="260"/>
                  </a:moveTo>
                  <a:cubicBezTo>
                    <a:pt x="130" y="260"/>
                    <a:pt x="0" y="201"/>
                    <a:pt x="0" y="129"/>
                  </a:cubicBezTo>
                  <a:cubicBezTo>
                    <a:pt x="0" y="63"/>
                    <a:pt x="112" y="7"/>
                    <a:pt x="254" y="0"/>
                  </a:cubicBezTo>
                  <a:lnTo>
                    <a:pt x="254" y="19"/>
                  </a:lnTo>
                  <a:cubicBezTo>
                    <a:pt x="135" y="26"/>
                    <a:pt x="42" y="73"/>
                    <a:pt x="42" y="129"/>
                  </a:cubicBezTo>
                  <a:cubicBezTo>
                    <a:pt x="42" y="191"/>
                    <a:pt x="152" y="242"/>
                    <a:pt x="289" y="242"/>
                  </a:cubicBezTo>
                  <a:cubicBezTo>
                    <a:pt x="425" y="242"/>
                    <a:pt x="535" y="191"/>
                    <a:pt x="535" y="129"/>
                  </a:cubicBezTo>
                  <a:cubicBezTo>
                    <a:pt x="535" y="73"/>
                    <a:pt x="441" y="25"/>
                    <a:pt x="319" y="18"/>
                  </a:cubicBezTo>
                  <a:lnTo>
                    <a:pt x="319" y="0"/>
                  </a:lnTo>
                  <a:cubicBezTo>
                    <a:pt x="463" y="6"/>
                    <a:pt x="577" y="62"/>
                    <a:pt x="577" y="129"/>
                  </a:cubicBezTo>
                  <a:cubicBezTo>
                    <a:pt x="577" y="201"/>
                    <a:pt x="447" y="260"/>
                    <a:pt x="289" y="260"/>
                  </a:cubicBezTo>
                  <a:close/>
                </a:path>
              </a:pathLst>
            </a:custGeom>
            <a:solidFill>
              <a:srgbClr val="5A5A5A"/>
            </a:solidFill>
            <a:ln w="12700" cap="flat">
              <a:noFill/>
              <a:prstDash val="solid"/>
              <a:miter lim="800000"/>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sp>
          <p:nvSpPr>
            <p:cNvPr id="100" name="Freeform 26"/>
            <p:cNvSpPr/>
            <p:nvPr/>
          </p:nvSpPr>
          <p:spPr bwMode="auto">
            <a:xfrm>
              <a:off x="5365750" y="1965326"/>
              <a:ext cx="477837" cy="438150"/>
            </a:xfrm>
            <a:custGeom>
              <a:avLst/>
              <a:gdLst>
                <a:gd name="T0" fmla="*/ 0 w 603"/>
                <a:gd name="T1" fmla="*/ 42 h 553"/>
                <a:gd name="T2" fmla="*/ 0 w 603"/>
                <a:gd name="T3" fmla="*/ 484 h 553"/>
                <a:gd name="T4" fmla="*/ 237 w 603"/>
                <a:gd name="T5" fmla="*/ 484 h 553"/>
                <a:gd name="T6" fmla="*/ 603 w 603"/>
                <a:gd name="T7" fmla="*/ 484 h 553"/>
                <a:gd name="T8" fmla="*/ 603 w 603"/>
                <a:gd name="T9" fmla="*/ 69 h 553"/>
                <a:gd name="T10" fmla="*/ 258 w 603"/>
                <a:gd name="T11" fmla="*/ 53 h 553"/>
                <a:gd name="T12" fmla="*/ 0 w 603"/>
                <a:gd name="T13" fmla="*/ 42 h 553"/>
              </a:gdLst>
              <a:ahLst/>
              <a:cxnLst>
                <a:cxn ang="0">
                  <a:pos x="T0" y="T1"/>
                </a:cxn>
                <a:cxn ang="0">
                  <a:pos x="T2" y="T3"/>
                </a:cxn>
                <a:cxn ang="0">
                  <a:pos x="T4" y="T5"/>
                </a:cxn>
                <a:cxn ang="0">
                  <a:pos x="T6" y="T7"/>
                </a:cxn>
                <a:cxn ang="0">
                  <a:pos x="T8" y="T9"/>
                </a:cxn>
                <a:cxn ang="0">
                  <a:pos x="T10" y="T11"/>
                </a:cxn>
                <a:cxn ang="0">
                  <a:pos x="T12" y="T13"/>
                </a:cxn>
              </a:cxnLst>
              <a:rect l="0" t="0" r="r" b="b"/>
              <a:pathLst>
                <a:path w="603" h="553">
                  <a:moveTo>
                    <a:pt x="0" y="42"/>
                  </a:moveTo>
                  <a:cubicBezTo>
                    <a:pt x="0" y="189"/>
                    <a:pt x="0" y="336"/>
                    <a:pt x="0" y="484"/>
                  </a:cubicBezTo>
                  <a:cubicBezTo>
                    <a:pt x="33" y="423"/>
                    <a:pt x="112" y="423"/>
                    <a:pt x="237" y="484"/>
                  </a:cubicBezTo>
                  <a:cubicBezTo>
                    <a:pt x="363" y="545"/>
                    <a:pt x="486" y="553"/>
                    <a:pt x="603" y="484"/>
                  </a:cubicBezTo>
                  <a:cubicBezTo>
                    <a:pt x="603" y="345"/>
                    <a:pt x="603" y="207"/>
                    <a:pt x="603" y="69"/>
                  </a:cubicBezTo>
                  <a:cubicBezTo>
                    <a:pt x="490" y="113"/>
                    <a:pt x="374" y="100"/>
                    <a:pt x="258" y="53"/>
                  </a:cubicBezTo>
                  <a:cubicBezTo>
                    <a:pt x="172" y="11"/>
                    <a:pt x="86" y="0"/>
                    <a:pt x="0" y="42"/>
                  </a:cubicBezTo>
                  <a:close/>
                </a:path>
              </a:pathLst>
            </a:custGeom>
            <a:gradFill>
              <a:gsLst>
                <a:gs pos="0">
                  <a:srgbClr val="BC0000"/>
                </a:gs>
                <a:gs pos="48000">
                  <a:srgbClr val="BC0000">
                    <a:lumMod val="97000"/>
                    <a:lumOff val="3000"/>
                  </a:srgbClr>
                </a:gs>
                <a:gs pos="100000">
                  <a:srgbClr val="BC0000">
                    <a:lumMod val="60000"/>
                    <a:lumOff val="40000"/>
                  </a:srgbClr>
                </a:gs>
              </a:gsLst>
              <a:lin ang="16200000" scaled="1"/>
            </a:gradFill>
            <a:ln w="1270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BC0000"/>
                </a:solidFill>
                <a:effectLst/>
                <a:uLnTx/>
                <a:uFillTx/>
                <a:latin typeface="Arial" panose="020B0604020202020204"/>
                <a:ea typeface="微软雅黑" panose="020B0503020204020204" pitchFamily="34" charset="-122"/>
                <a:cs typeface="+mn-ea"/>
              </a:endParaRPr>
            </a:p>
          </p:txBody>
        </p:sp>
      </p:grpSp>
      <p:sp>
        <p:nvSpPr>
          <p:cNvPr id="79" name="矩形 78"/>
          <p:cNvSpPr/>
          <p:nvPr/>
        </p:nvSpPr>
        <p:spPr>
          <a:xfrm>
            <a:off x="2738449" y="5480395"/>
            <a:ext cx="2262158"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生物医学基础资源</a:t>
            </a:r>
            <a:r>
              <a:rPr lang="zh-CN" altLang="en-US" b="1" dirty="0">
                <a:solidFill>
                  <a:srgbClr val="5A5A5A"/>
                </a:solidFill>
                <a:latin typeface="微软雅黑" panose="020B0503020204020204" pitchFamily="34" charset="-122"/>
                <a:ea typeface="微软雅黑" panose="020B0503020204020204" pitchFamily="34" charset="-122"/>
              </a:rPr>
              <a:t>库</a:t>
            </a:r>
            <a:endParaRPr kumimoji="0" lang="en-US" altLang="zh-CN"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sp>
        <p:nvSpPr>
          <p:cNvPr id="80" name="矩形 79"/>
          <p:cNvSpPr/>
          <p:nvPr/>
        </p:nvSpPr>
        <p:spPr>
          <a:xfrm>
            <a:off x="5165068" y="5127527"/>
            <a:ext cx="1800493"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临床研究数据库</a:t>
            </a:r>
            <a:endPar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sp>
        <p:nvSpPr>
          <p:cNvPr id="81" name="矩形 80"/>
          <p:cNvSpPr/>
          <p:nvPr/>
        </p:nvSpPr>
        <p:spPr>
          <a:xfrm>
            <a:off x="6748912" y="4170241"/>
            <a:ext cx="2262158"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人群队列资源数据库</a:t>
            </a:r>
            <a:endPar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sp>
        <p:nvSpPr>
          <p:cNvPr id="82" name="矩形 81"/>
          <p:cNvSpPr/>
          <p:nvPr/>
        </p:nvSpPr>
        <p:spPr>
          <a:xfrm>
            <a:off x="7718100" y="2615753"/>
            <a:ext cx="1338828"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科研成果库</a:t>
            </a:r>
            <a:endParaRPr kumimoji="0" lang="zh-CN" altLang="en-US" sz="1800" b="1"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sp>
        <p:nvSpPr>
          <p:cNvPr id="83" name="矩形 82"/>
          <p:cNvSpPr/>
          <p:nvPr/>
        </p:nvSpPr>
        <p:spPr>
          <a:xfrm>
            <a:off x="3045372" y="5903943"/>
            <a:ext cx="187739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生物样本、菌毒种、动物模型等</a:t>
            </a:r>
            <a:endParaRPr kumimoji="0" lang="zh-CN" altLang="en-US"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sp>
        <p:nvSpPr>
          <p:cNvPr id="116" name="矩形 115"/>
          <p:cNvSpPr/>
          <p:nvPr/>
        </p:nvSpPr>
        <p:spPr>
          <a:xfrm>
            <a:off x="6981095" y="4472313"/>
            <a:ext cx="309211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自然人群队列</a:t>
            </a:r>
            <a:endParaRPr kumimoji="0" lang="en-US" altLang="zh-CN"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600" dirty="0">
                <a:solidFill>
                  <a:srgbClr val="5A5A5A"/>
                </a:solidFill>
                <a:latin typeface="微软雅黑" panose="020B0503020204020204" pitchFamily="34" charset="-122"/>
                <a:ea typeface="微软雅黑" panose="020B0503020204020204" pitchFamily="34" charset="-122"/>
              </a:rPr>
              <a:t> </a:t>
            </a:r>
            <a:r>
              <a:rPr lang="zh-CN" altLang="en-US" sz="1600" dirty="0">
                <a:solidFill>
                  <a:srgbClr val="5A5A5A"/>
                </a:solidFill>
                <a:latin typeface="微软雅黑" panose="020B0503020204020204" pitchFamily="34" charset="-122"/>
                <a:ea typeface="微软雅黑" panose="020B0503020204020204" pitchFamily="34" charset="-122"/>
              </a:rPr>
              <a:t>专病队列</a:t>
            </a:r>
            <a:endParaRPr kumimoji="0" lang="zh-CN" altLang="zh-CN"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pic>
        <p:nvPicPr>
          <p:cNvPr id="118" name="图片 117"/>
          <p:cNvPicPr>
            <a:picLocks noChangeAspect="1"/>
          </p:cNvPicPr>
          <p:nvPr/>
        </p:nvPicPr>
        <p:blipFill>
          <a:blip r:embed="rId1"/>
          <a:stretch>
            <a:fillRect/>
          </a:stretch>
        </p:blipFill>
        <p:spPr>
          <a:xfrm>
            <a:off x="2219196" y="1113005"/>
            <a:ext cx="1140288" cy="1499479"/>
          </a:xfrm>
          <a:prstGeom prst="rect">
            <a:avLst/>
          </a:prstGeom>
        </p:spPr>
      </p:pic>
      <p:sp>
        <p:nvSpPr>
          <p:cNvPr id="119" name="矩形 118"/>
          <p:cNvSpPr/>
          <p:nvPr/>
        </p:nvSpPr>
        <p:spPr>
          <a:xfrm>
            <a:off x="5183768" y="5516925"/>
            <a:ext cx="187739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医学研究登记备案信息系统</a:t>
            </a:r>
            <a:endPar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20" name="矩形 119"/>
          <p:cNvSpPr/>
          <p:nvPr/>
        </p:nvSpPr>
        <p:spPr>
          <a:xfrm>
            <a:off x="7686958" y="2931052"/>
            <a:ext cx="2405566"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rPr>
              <a:t>论文、成果、专利等</a:t>
            </a:r>
            <a:endParaRPr kumimoji="0" lang="zh-CN" altLang="en-US" sz="1600" b="0" i="0" u="none" strike="noStrike" kern="1200" cap="none" spc="0" normalizeH="0" baseline="0" noProof="0" dirty="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sp>
        <p:nvSpPr>
          <p:cNvPr id="121" name="文本框 120"/>
          <p:cNvSpPr txBox="1"/>
          <p:nvPr/>
        </p:nvSpPr>
        <p:spPr>
          <a:xfrm>
            <a:off x="3850470" y="3233382"/>
            <a:ext cx="2708575" cy="830997"/>
          </a:xfrm>
          <a:prstGeom prst="rect">
            <a:avLst/>
          </a:prstGeom>
          <a:noFill/>
        </p:spPr>
        <p:txBody>
          <a:bodyPr wrap="square" rtlCol="0">
            <a:spAutoFit/>
          </a:bodyPr>
          <a:lstStyle/>
          <a:p>
            <a:pPr algn="ctr"/>
            <a:r>
              <a:rPr lang="zh-CN" altLang="en-US" sz="2400" dirty="0">
                <a:solidFill>
                  <a:srgbClr val="6BA7D2"/>
                </a:solidFill>
                <a:latin typeface="微软雅黑" panose="020B0503020204020204" pitchFamily="34" charset="-122"/>
                <a:ea typeface="微软雅黑" panose="020B0503020204020204" pitchFamily="34" charset="-122"/>
              </a:rPr>
              <a:t>集成、开放</a:t>
            </a:r>
            <a:endParaRPr lang="en-US" altLang="zh-CN" sz="2400" dirty="0">
              <a:solidFill>
                <a:srgbClr val="6BA7D2"/>
              </a:solidFill>
              <a:latin typeface="微软雅黑" panose="020B0503020204020204" pitchFamily="34" charset="-122"/>
              <a:ea typeface="微软雅黑" panose="020B0503020204020204" pitchFamily="34" charset="-122"/>
            </a:endParaRPr>
          </a:p>
          <a:p>
            <a:pPr algn="ctr"/>
            <a:r>
              <a:rPr lang="zh-CN" altLang="en-US" sz="2400" dirty="0">
                <a:solidFill>
                  <a:srgbClr val="6BA7D2"/>
                </a:solidFill>
                <a:latin typeface="微软雅黑" panose="020B0503020204020204" pitchFamily="34" charset="-122"/>
                <a:ea typeface="微软雅黑" panose="020B0503020204020204" pitchFamily="34" charset="-122"/>
              </a:rPr>
              <a:t>共享、诚信、高效</a:t>
            </a:r>
            <a:endParaRPr lang="zh-CN" altLang="en-US" sz="2400" dirty="0">
              <a:solidFill>
                <a:srgbClr val="6BA7D2"/>
              </a:solidFill>
              <a:latin typeface="微软雅黑" panose="020B0503020204020204" pitchFamily="34" charset="-122"/>
              <a:ea typeface="微软雅黑" panose="020B0503020204020204" pitchFamily="34" charset="-122"/>
            </a:endParaRPr>
          </a:p>
        </p:txBody>
      </p:sp>
      <p:sp>
        <p:nvSpPr>
          <p:cNvPr id="130" name="标题 11265"/>
          <p:cNvSpPr>
            <a:spLocks noGrp="1" noChangeArrowheads="1"/>
          </p:cNvSpPr>
          <p:nvPr/>
        </p:nvSpPr>
        <p:spPr>
          <a:xfrm>
            <a:off x="713231" y="305341"/>
            <a:ext cx="10350213" cy="679903"/>
          </a:xfrm>
          <a:prstGeom prst="rect">
            <a:avLst/>
          </a:prstGeom>
        </p:spPr>
        <p:txBody>
          <a:bodyPr vert="horz" lIns="91444" tIns="45721" rIns="91444" bIns="45721" rtlCol="0" anchor="ctr">
            <a:normAutofit/>
          </a:bodyPr>
          <a:lstStyle>
            <a:lvl1pPr algn="l" defTabSz="914400" rtl="0" eaLnBrk="1" latinLnBrk="0" hangingPunct="1">
              <a:lnSpc>
                <a:spcPct val="90000"/>
              </a:lnSpc>
              <a:spcBef>
                <a:spcPct val="0"/>
              </a:spcBef>
              <a:buNone/>
              <a:defRPr sz="3200" b="1" kern="1200">
                <a:solidFill>
                  <a:srgbClr val="002060"/>
                </a:solidFill>
                <a:latin typeface="微软雅黑" panose="020B0503020204020204" pitchFamily="34" charset="-122"/>
                <a:ea typeface="微软雅黑" panose="020B0503020204020204" pitchFamily="34" charset="-122"/>
                <a:cs typeface="+mj-cs"/>
              </a:defRPr>
            </a:lvl1pPr>
          </a:lstStyle>
          <a:p>
            <a:r>
              <a:rPr lang="zh-CN" altLang="en-US" spc="75" dirty="0"/>
              <a:t>愿景</a:t>
            </a:r>
            <a:endParaRPr lang="zh-CN" altLang="en-US" spc="75"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3155662"/>
            <a:ext cx="10515600" cy="4351338"/>
          </a:xfrm>
        </p:spPr>
        <p:txBody>
          <a:bodyPr>
            <a:normAutofit/>
          </a:bodyPr>
          <a:lstStyle/>
          <a:p>
            <a:pPr marL="0" indent="0" algn="ctr">
              <a:buNone/>
            </a:pPr>
            <a:r>
              <a:rPr lang="zh-CN" altLang="en-US" sz="6600" dirty="0">
                <a:solidFill>
                  <a:srgbClr val="C00000"/>
                </a:solidFill>
              </a:rPr>
              <a:t>谢谢</a:t>
            </a:r>
            <a:r>
              <a:rPr lang="en-US" altLang="zh-CN" sz="6600" dirty="0">
                <a:solidFill>
                  <a:srgbClr val="C00000"/>
                </a:solidFill>
              </a:rPr>
              <a:t>~</a:t>
            </a:r>
            <a:endParaRPr lang="zh-CN" altLang="en-US" sz="6600"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1265"/>
          <p:cNvSpPr>
            <a:spLocks noGrp="1" noChangeArrowheads="1"/>
          </p:cNvSpPr>
          <p:nvPr>
            <p:ph type="title"/>
          </p:nvPr>
        </p:nvSpPr>
        <p:spPr>
          <a:xfrm>
            <a:off x="408408" y="116391"/>
            <a:ext cx="10515600" cy="664843"/>
          </a:xfrm>
        </p:spPr>
        <p:txBody>
          <a:bodyPr vert="horz" lIns="91444" tIns="45721" rIns="91444" bIns="45721" rtlCol="0" anchor="ctr">
            <a:normAutofit/>
          </a:bodyPr>
          <a:lstStyle/>
          <a:p>
            <a:r>
              <a:rPr lang="zh-CN" altLang="en-US" spc="75" dirty="0">
                <a:sym typeface="黑体" panose="02010609060101010101" pitchFamily="49" charset="-122"/>
              </a:rPr>
              <a:t>省级卫生健康委员会</a:t>
            </a:r>
            <a:r>
              <a:rPr lang="en-US" altLang="zh-CN" spc="75" dirty="0">
                <a:sym typeface="黑体" panose="02010609060101010101" pitchFamily="49" charset="-122"/>
              </a:rPr>
              <a:t>-</a:t>
            </a:r>
            <a:r>
              <a:rPr lang="zh-CN" altLang="en-US" spc="75" dirty="0">
                <a:sym typeface="黑体" panose="02010609060101010101" pitchFamily="49" charset="-122"/>
              </a:rPr>
              <a:t>功能介绍</a:t>
            </a:r>
            <a:endParaRPr lang="zh-CN" altLang="en-US" spc="75" dirty="0"/>
          </a:p>
        </p:txBody>
      </p:sp>
      <p:graphicFrame>
        <p:nvGraphicFramePr>
          <p:cNvPr id="4" name="图示 3"/>
          <p:cNvGraphicFramePr/>
          <p:nvPr/>
        </p:nvGraphicFramePr>
        <p:xfrm>
          <a:off x="568844" y="1073979"/>
          <a:ext cx="11343756" cy="53522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tags/tag1.xml><?xml version="1.0" encoding="utf-8"?>
<p:tagLst xmlns:p="http://schemas.openxmlformats.org/presentationml/2006/main">
  <p:tag name="MH" val="20161022203059"/>
  <p:tag name="MH_LIBRARY" val="GRAPHIC"/>
  <p:tag name="MH_TYPE" val="Other"/>
  <p:tag name="MH_ORDER" val="1"/>
</p:tagLst>
</file>

<file path=ppt/tags/tag10.xml><?xml version="1.0" encoding="utf-8"?>
<p:tagLst xmlns:p="http://schemas.openxmlformats.org/presentationml/2006/main">
  <p:tag name="MH" val="20161022203059"/>
  <p:tag name="MH_LIBRARY" val="GRAPHIC"/>
  <p:tag name="MH_TYPE" val="Other"/>
  <p:tag name="MH_ORDER" val="10"/>
</p:tagLst>
</file>

<file path=ppt/tags/tag11.xml><?xml version="1.0" encoding="utf-8"?>
<p:tagLst xmlns:p="http://schemas.openxmlformats.org/presentationml/2006/main">
  <p:tag name="MH" val="20161022203059"/>
  <p:tag name="MH_LIBRARY" val="GRAPHIC"/>
  <p:tag name="MH_TYPE" val="Other"/>
  <p:tag name="MH_ORDER" val="11"/>
</p:tagLst>
</file>

<file path=ppt/tags/tag12.xml><?xml version="1.0" encoding="utf-8"?>
<p:tagLst xmlns:p="http://schemas.openxmlformats.org/presentationml/2006/main">
  <p:tag name="MH" val="20161022203059"/>
  <p:tag name="MH_LIBRARY" val="GRAPHIC"/>
  <p:tag name="MH_TYPE" val="Other"/>
  <p:tag name="MH_ORDER" val="12"/>
</p:tagLst>
</file>

<file path=ppt/tags/tag13.xml><?xml version="1.0" encoding="utf-8"?>
<p:tagLst xmlns:p="http://schemas.openxmlformats.org/presentationml/2006/main">
  <p:tag name="MH" val="20161022203059"/>
  <p:tag name="MH_LIBRARY" val="GRAPHIC"/>
  <p:tag name="MH_TYPE" val="SubTitle"/>
  <p:tag name="MH_ORDER" val="1"/>
</p:tagLst>
</file>

<file path=ppt/tags/tag14.xml><?xml version="1.0" encoding="utf-8"?>
<p:tagLst xmlns:p="http://schemas.openxmlformats.org/presentationml/2006/main">
  <p:tag name="MH" val="20161022203059"/>
  <p:tag name="MH_LIBRARY" val="GRAPHIC"/>
  <p:tag name="MH_TYPE" val="SubTitle"/>
  <p:tag name="MH_ORDER" val="2"/>
</p:tagLst>
</file>

<file path=ppt/tags/tag15.xml><?xml version="1.0" encoding="utf-8"?>
<p:tagLst xmlns:p="http://schemas.openxmlformats.org/presentationml/2006/main">
  <p:tag name="MH" val="20161022203059"/>
  <p:tag name="MH_LIBRARY" val="GRAPHIC"/>
  <p:tag name="MH_TYPE" val="SubTitle"/>
  <p:tag name="MH_ORDER" val="3"/>
</p:tagLst>
</file>

<file path=ppt/tags/tag16.xml><?xml version="1.0" encoding="utf-8"?>
<p:tagLst xmlns:p="http://schemas.openxmlformats.org/presentationml/2006/main">
  <p:tag name="MH" val="20161022203059"/>
  <p:tag name="MH_LIBRARY" val="GRAPHIC"/>
  <p:tag name="MH_TYPE" val="SubTitle"/>
  <p:tag name="MH_ORDER" val="4"/>
</p:tagLst>
</file>

<file path=ppt/tags/tag17.xml><?xml version="1.0" encoding="utf-8"?>
<p:tagLst xmlns:p="http://schemas.openxmlformats.org/presentationml/2006/main">
  <p:tag name="MH" val="20160830110146"/>
  <p:tag name="MH_LIBRARY" val="CONTENTS"/>
  <p:tag name="MH_TYPE" val="ENTRY"/>
  <p:tag name="ID" val="553512"/>
  <p:tag name="MH_ORDER" val="1"/>
</p:tagLst>
</file>

<file path=ppt/tags/tag18.xml><?xml version="1.0" encoding="utf-8"?>
<p:tagLst xmlns:p="http://schemas.openxmlformats.org/presentationml/2006/main">
  <p:tag name="MH" val="20160830110146"/>
  <p:tag name="MH_LIBRARY" val="CONTENTS"/>
  <p:tag name="MH_TYPE" val="ENTRY"/>
  <p:tag name="ID" val="553512"/>
  <p:tag name="MH_ORDER" val="3"/>
</p:tagLst>
</file>

<file path=ppt/tags/tag19.xml><?xml version="1.0" encoding="utf-8"?>
<p:tagLst xmlns:p="http://schemas.openxmlformats.org/presentationml/2006/main">
  <p:tag name="MH" val="20160830110146"/>
  <p:tag name="MH_LIBRARY" val="CONTENTS"/>
  <p:tag name="MH_TYPE" val="ENTRY"/>
  <p:tag name="ID" val="553512"/>
  <p:tag name="MH_ORDER" val="4"/>
</p:tagLst>
</file>

<file path=ppt/tags/tag2.xml><?xml version="1.0" encoding="utf-8"?>
<p:tagLst xmlns:p="http://schemas.openxmlformats.org/presentationml/2006/main">
  <p:tag name="MH" val="20161022203059"/>
  <p:tag name="MH_LIBRARY" val="GRAPHIC"/>
  <p:tag name="MH_TYPE" val="Other"/>
  <p:tag name="MH_ORDER" val="2"/>
</p:tagLst>
</file>

<file path=ppt/tags/tag20.xml><?xml version="1.0" encoding="utf-8"?>
<p:tagLst xmlns:p="http://schemas.openxmlformats.org/presentationml/2006/main">
  <p:tag name="MH" val="20160830110146"/>
  <p:tag name="MH_LIBRARY" val="CONTENTS"/>
  <p:tag name="MH_TYPE" val="OTHERS"/>
  <p:tag name="ID" val="553512"/>
</p:tagLst>
</file>

<file path=ppt/tags/tag21.xml><?xml version="1.0" encoding="utf-8"?>
<p:tagLst xmlns:p="http://schemas.openxmlformats.org/presentationml/2006/main">
  <p:tag name="MH" val="20160830110146"/>
  <p:tag name="MH_LIBRARY" val="CONTENTS"/>
  <p:tag name="MH_TYPE" val="OTHERS"/>
  <p:tag name="ID" val="553512"/>
</p:tagLst>
</file>

<file path=ppt/tags/tag22.xml><?xml version="1.0" encoding="utf-8"?>
<p:tagLst xmlns:p="http://schemas.openxmlformats.org/presentationml/2006/main">
  <p:tag name="MH" val="20160830110146"/>
  <p:tag name="MH_LIBRARY" val="CONTENTS"/>
  <p:tag name="MH_TYPE" val="ENTRY"/>
  <p:tag name="ID" val="553512"/>
  <p:tag name="MH_ORDER" val="1"/>
</p:tagLst>
</file>

<file path=ppt/tags/tag3.xml><?xml version="1.0" encoding="utf-8"?>
<p:tagLst xmlns:p="http://schemas.openxmlformats.org/presentationml/2006/main">
  <p:tag name="MH" val="20161022203059"/>
  <p:tag name="MH_LIBRARY" val="GRAPHIC"/>
  <p:tag name="MH_TYPE" val="Other"/>
  <p:tag name="MH_ORDER" val="3"/>
</p:tagLst>
</file>

<file path=ppt/tags/tag4.xml><?xml version="1.0" encoding="utf-8"?>
<p:tagLst xmlns:p="http://schemas.openxmlformats.org/presentationml/2006/main">
  <p:tag name="MH" val="20161022203059"/>
  <p:tag name="MH_LIBRARY" val="GRAPHIC"/>
  <p:tag name="MH_TYPE" val="Other"/>
  <p:tag name="MH_ORDER" val="4"/>
</p:tagLst>
</file>

<file path=ppt/tags/tag5.xml><?xml version="1.0" encoding="utf-8"?>
<p:tagLst xmlns:p="http://schemas.openxmlformats.org/presentationml/2006/main">
  <p:tag name="MH" val="20161022203059"/>
  <p:tag name="MH_LIBRARY" val="GRAPHIC"/>
  <p:tag name="MH_TYPE" val="Other"/>
  <p:tag name="MH_ORDER" val="5"/>
</p:tagLst>
</file>

<file path=ppt/tags/tag6.xml><?xml version="1.0" encoding="utf-8"?>
<p:tagLst xmlns:p="http://schemas.openxmlformats.org/presentationml/2006/main">
  <p:tag name="MH" val="20161022203059"/>
  <p:tag name="MH_LIBRARY" val="GRAPHIC"/>
  <p:tag name="MH_TYPE" val="Other"/>
  <p:tag name="MH_ORDER" val="6"/>
</p:tagLst>
</file>

<file path=ppt/tags/tag7.xml><?xml version="1.0" encoding="utf-8"?>
<p:tagLst xmlns:p="http://schemas.openxmlformats.org/presentationml/2006/main">
  <p:tag name="MH" val="20161022203059"/>
  <p:tag name="MH_LIBRARY" val="GRAPHIC"/>
  <p:tag name="MH_TYPE" val="Other"/>
  <p:tag name="MH_ORDER" val="7"/>
</p:tagLst>
</file>

<file path=ppt/tags/tag8.xml><?xml version="1.0" encoding="utf-8"?>
<p:tagLst xmlns:p="http://schemas.openxmlformats.org/presentationml/2006/main">
  <p:tag name="MH" val="20161022203059"/>
  <p:tag name="MH_LIBRARY" val="GRAPHIC"/>
  <p:tag name="MH_TYPE" val="Other"/>
  <p:tag name="MH_ORDER" val="8"/>
</p:tagLst>
</file>

<file path=ppt/tags/tag9.xml><?xml version="1.0" encoding="utf-8"?>
<p:tagLst xmlns:p="http://schemas.openxmlformats.org/presentationml/2006/main">
  <p:tag name="MH" val="20161022203059"/>
  <p:tag name="MH_LIBRARY" val="GRAPHIC"/>
  <p:tag name="MH_TYPE" val="Other"/>
  <p:tag name="MH_ORDER" val="9"/>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4490</Words>
  <Application>WPS 演示</Application>
  <PresentationFormat>宽屏</PresentationFormat>
  <Paragraphs>526</Paragraphs>
  <Slides>83</Slides>
  <Notes>57</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83</vt:i4>
      </vt:variant>
    </vt:vector>
  </HeadingPairs>
  <TitlesOfParts>
    <vt:vector size="102" baseType="lpstr">
      <vt:lpstr>Arial</vt:lpstr>
      <vt:lpstr>宋体</vt:lpstr>
      <vt:lpstr>Wingdings</vt:lpstr>
      <vt:lpstr>微软雅黑</vt:lpstr>
      <vt:lpstr>黑体</vt:lpstr>
      <vt:lpstr>华文中宋</vt:lpstr>
      <vt:lpstr>Arial Unicode MS</vt:lpstr>
      <vt:lpstr>Calibri</vt:lpstr>
      <vt:lpstr>Bodoni MT</vt:lpstr>
      <vt:lpstr>华文细黑</vt:lpstr>
      <vt:lpstr>等线</vt:lpstr>
      <vt:lpstr>Palatino Linotype</vt:lpstr>
      <vt:lpstr>汉仪菱心体简</vt:lpstr>
      <vt:lpstr>Calibri</vt:lpstr>
      <vt:lpstr>Times New Roman</vt:lpstr>
      <vt:lpstr>等线 Light</vt:lpstr>
      <vt:lpstr>等线</vt:lpstr>
      <vt:lpstr>Arial</vt:lpstr>
      <vt:lpstr>1_Office 主题​​</vt:lpstr>
      <vt:lpstr>PowerPoint 演示文稿</vt:lpstr>
      <vt:lpstr>PowerPoint 演示文稿</vt:lpstr>
      <vt:lpstr>PowerPoint 演示文稿</vt:lpstr>
      <vt:lpstr>PowerPoint 演示文稿</vt:lpstr>
      <vt:lpstr>PowerPoint 演示文稿</vt:lpstr>
      <vt:lpstr>试点工作主要功能调整</vt:lpstr>
      <vt:lpstr>系统用户角色分类</vt:lpstr>
      <vt:lpstr>国家卫生健康委员会-功能介绍</vt:lpstr>
      <vt:lpstr>省级卫生健康委员会-功能介绍</vt:lpstr>
      <vt:lpstr>省级专业机构/专业委员会-功能介绍</vt:lpstr>
      <vt:lpstr>市、区（县）卫生健康行政部门-功能介绍</vt:lpstr>
      <vt:lpstr>医疗卫生机构-用户角色与功能</vt:lpstr>
      <vt:lpstr>PowerPoint 演示文稿</vt:lpstr>
      <vt:lpstr>PowerPoint 演示文稿</vt:lpstr>
      <vt:lpstr>伦理委员会具体备案流程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德普 王</dc:creator>
  <cp:lastModifiedBy>梁力均</cp:lastModifiedBy>
  <cp:revision>1075</cp:revision>
  <dcterms:created xsi:type="dcterms:W3CDTF">2019-10-17T01:05:00Z</dcterms:created>
  <dcterms:modified xsi:type="dcterms:W3CDTF">2021-11-25T02:42:43Z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1E26651E350745E298D62B0D2B796D3F</vt:lpwstr>
  </property>
  <property fmtid="{D5CDD505-2E9C-101B-9397-08002B2CF9AE}" pid="3" name="KSOProductBuildVer">
    <vt:lpwstr>2052-11.1.0.10700</vt:lpwstr>
  </property>
</Properties>
</file>