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8795D-0EC4-42D5-82DA-29D23663E934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665C8-CED1-450B-A2D3-8C6CEAC58E4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圆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0" name="副标题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圆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单圆角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圆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标题占位符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2020/4/17</a:t>
            </a:fld>
            <a:endParaRPr lang="zh-CN" altLang="en-US"/>
          </a:p>
        </p:txBody>
      </p:sp>
      <p:sp>
        <p:nvSpPr>
          <p:cNvPr id="18" name="页脚占位符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323042"/>
          </a:xfrm>
        </p:spPr>
        <p:txBody>
          <a:bodyPr>
            <a:normAutofit/>
          </a:bodyPr>
          <a:lstStyle/>
          <a:p>
            <a:r>
              <a:rPr lang="zh-CN" altLang="en-US" sz="3600" b="1" dirty="0" smtClean="0"/>
              <a:t>如何快速通过实验动物福利伦理审查</a:t>
            </a:r>
            <a:endParaRPr lang="zh-CN" altLang="en-US" sz="36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chemeClr val="tx1"/>
                </a:solidFill>
              </a:rPr>
              <a:t>（网络资料来源：实验动物</a:t>
            </a:r>
            <a:r>
              <a:rPr lang="en-US" altLang="zh-CN" sz="2400" dirty="0" smtClean="0">
                <a:solidFill>
                  <a:schemeClr val="tx1"/>
                </a:solidFill>
              </a:rPr>
              <a:t>+</a:t>
            </a:r>
            <a:r>
              <a:rPr lang="zh-CN" altLang="en-US" sz="2400" dirty="0" smtClean="0">
                <a:solidFill>
                  <a:schemeClr val="tx1"/>
                </a:solidFill>
              </a:rPr>
              <a:t>第</a:t>
            </a:r>
            <a:r>
              <a:rPr lang="en-US" altLang="zh-CN" sz="2400" dirty="0" smtClean="0">
                <a:solidFill>
                  <a:schemeClr val="tx1"/>
                </a:solidFill>
              </a:rPr>
              <a:t>137</a:t>
            </a:r>
            <a:r>
              <a:rPr lang="zh-CN" altLang="en-US" sz="2400" dirty="0" smtClean="0">
                <a:solidFill>
                  <a:schemeClr val="tx1"/>
                </a:solidFill>
              </a:rPr>
              <a:t>期）   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Users\lianglijun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0" y="-428625"/>
            <a:ext cx="10287000" cy="771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C:\Users\lianglijun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0" y="-428625"/>
            <a:ext cx="10287000" cy="771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C:\Users\lianglijun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0" y="-428625"/>
            <a:ext cx="10287000" cy="771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 descr="C:\Users\lianglijun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0" y="-428625"/>
            <a:ext cx="10287000" cy="771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 descr="C:\Users\lianglijun\Desktop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0" y="-428625"/>
            <a:ext cx="10287000" cy="771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170" name="Picture 2" descr="C:\Users\lianglijun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0" y="-428625"/>
            <a:ext cx="10287000" cy="771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4" name="Picture 2" descr="C:\Users\lianglijun\Desktop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0" y="-428625"/>
            <a:ext cx="10287000" cy="771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视点">
  <a:themeElements>
    <a:clrScheme name="视点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视点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</TotalTime>
  <Words>19</Words>
  <PresentationFormat>全屏显示(4:3)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视点</vt:lpstr>
      <vt:lpstr>如何快速通过实验动物福利伦理审查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如何快速通过实验动物福利伦理审查</dc:title>
  <dc:creator>lianglijun</dc:creator>
  <cp:lastModifiedBy>lianglijun</cp:lastModifiedBy>
  <cp:revision>5</cp:revision>
  <dcterms:created xsi:type="dcterms:W3CDTF">2020-04-17T06:14:32Z</dcterms:created>
  <dcterms:modified xsi:type="dcterms:W3CDTF">2020-04-17T06:26:30Z</dcterms:modified>
</cp:coreProperties>
</file>