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2015/5/28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b="1" dirty="0" smtClean="0"/>
              <a:t>项</a:t>
            </a:r>
            <a:r>
              <a:rPr lang="en-US" sz="2800" b="1" dirty="0" smtClean="0"/>
              <a:t>  </a:t>
            </a:r>
            <a:r>
              <a:rPr lang="zh-CN" altLang="en-US" sz="2800" b="1" dirty="0" smtClean="0"/>
              <a:t>目</a:t>
            </a:r>
            <a:r>
              <a:rPr lang="en-US" sz="2800" b="1" dirty="0" smtClean="0"/>
              <a:t>  </a:t>
            </a:r>
            <a:r>
              <a:rPr lang="zh-CN" altLang="en-US" sz="2800" b="1" dirty="0" smtClean="0"/>
              <a:t>支</a:t>
            </a:r>
            <a:r>
              <a:rPr lang="en-US" sz="2800" b="1" dirty="0" smtClean="0"/>
              <a:t>  </a:t>
            </a:r>
            <a:r>
              <a:rPr lang="zh-CN" altLang="en-US" sz="2800" b="1" dirty="0" smtClean="0"/>
              <a:t>出</a:t>
            </a:r>
            <a:r>
              <a:rPr lang="en-US" sz="2800" b="1" dirty="0" smtClean="0"/>
              <a:t>  </a:t>
            </a:r>
            <a:r>
              <a:rPr lang="zh-CN" altLang="en-US" sz="2800" b="1" dirty="0" smtClean="0"/>
              <a:t>详</a:t>
            </a:r>
            <a:r>
              <a:rPr lang="en-US" sz="2800" b="1" dirty="0" smtClean="0"/>
              <a:t>  </a:t>
            </a:r>
            <a:r>
              <a:rPr lang="zh-CN" altLang="en-US" sz="2800" b="1" dirty="0" smtClean="0"/>
              <a:t>细</a:t>
            </a:r>
            <a:r>
              <a:rPr lang="en-US" sz="2800" b="1" dirty="0" smtClean="0"/>
              <a:t>  </a:t>
            </a:r>
            <a:r>
              <a:rPr lang="zh-CN" altLang="en-US" sz="2800" b="1" dirty="0" smtClean="0"/>
              <a:t>预</a:t>
            </a:r>
            <a:r>
              <a:rPr lang="en-US" sz="2800" b="1" dirty="0" smtClean="0"/>
              <a:t>  </a:t>
            </a:r>
            <a:r>
              <a:rPr lang="zh-CN" altLang="en-US" sz="2800" b="1" dirty="0" smtClean="0"/>
              <a:t>算</a:t>
            </a:r>
            <a:endParaRPr lang="zh-CN" altLang="en-US" sz="2800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00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  <a:cs typeface="Times New Roman"/>
                        </a:rPr>
                        <a:t>支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  <a:cs typeface="Times New Roman"/>
                        </a:rPr>
                        <a:t>出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  <a:cs typeface="Times New Roman"/>
                        </a:rPr>
                        <a:t>科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  <a:cs typeface="Times New Roman"/>
                        </a:rPr>
                        <a:t>目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  <a:cs typeface="Times New Roman"/>
                        </a:rPr>
                        <a:t>金 额</a:t>
                      </a: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  <a:cs typeface="Times New Roman"/>
                        </a:rPr>
                        <a:t>（人民币）万元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Times New Roman"/>
                          <a:ea typeface="宋体"/>
                          <a:cs typeface="Times New Roman"/>
                        </a:rPr>
                        <a:t>计</a:t>
                      </a:r>
                      <a:r>
                        <a:rPr lang="en-US" sz="1400" kern="100">
                          <a:latin typeface="Times New Roman"/>
                          <a:ea typeface="宋体"/>
                          <a:cs typeface="Times New Roman"/>
                        </a:rPr>
                        <a:t>   </a:t>
                      </a:r>
                      <a:r>
                        <a:rPr lang="zh-CN" sz="1400" kern="100">
                          <a:latin typeface="Times New Roman"/>
                          <a:ea typeface="宋体"/>
                          <a:cs typeface="Times New Roman"/>
                        </a:rPr>
                        <a:t>算</a:t>
                      </a:r>
                      <a:r>
                        <a:rPr lang="en-US" sz="1400" kern="100">
                          <a:latin typeface="Times New Roman"/>
                          <a:ea typeface="宋体"/>
                          <a:cs typeface="Times New Roman"/>
                        </a:rPr>
                        <a:t>   </a:t>
                      </a:r>
                      <a:r>
                        <a:rPr lang="zh-CN" sz="1400" kern="100">
                          <a:latin typeface="Times New Roman"/>
                          <a:ea typeface="宋体"/>
                          <a:cs typeface="Times New Roman"/>
                        </a:rPr>
                        <a:t>根</a:t>
                      </a:r>
                      <a:r>
                        <a:rPr lang="en-US" sz="1400" kern="100">
                          <a:latin typeface="Times New Roman"/>
                          <a:ea typeface="宋体"/>
                          <a:cs typeface="Times New Roman"/>
                        </a:rPr>
                        <a:t>   </a:t>
                      </a:r>
                      <a:r>
                        <a:rPr lang="zh-CN" sz="1400" kern="100">
                          <a:latin typeface="Times New Roman"/>
                          <a:ea typeface="宋体"/>
                          <a:cs typeface="Times New Roman"/>
                        </a:rPr>
                        <a:t>据</a:t>
                      </a:r>
                      <a:r>
                        <a:rPr lang="en-US" sz="1400" kern="100">
                          <a:latin typeface="Times New Roman"/>
                          <a:ea typeface="宋体"/>
                          <a:cs typeface="Times New Roman"/>
                        </a:rPr>
                        <a:t>   </a:t>
                      </a:r>
                      <a:r>
                        <a:rPr lang="zh-CN" sz="1400" kern="100">
                          <a:latin typeface="Times New Roman"/>
                          <a:ea typeface="宋体"/>
                          <a:cs typeface="Times New Roman"/>
                        </a:rPr>
                        <a:t>及</a:t>
                      </a:r>
                      <a:r>
                        <a:rPr lang="en-US" sz="1400" kern="100">
                          <a:latin typeface="Times New Roman"/>
                          <a:ea typeface="宋体"/>
                          <a:cs typeface="Times New Roman"/>
                        </a:rPr>
                        <a:t>   </a:t>
                      </a:r>
                      <a:r>
                        <a:rPr lang="zh-CN" sz="1400" kern="100">
                          <a:latin typeface="Times New Roman"/>
                          <a:ea typeface="宋体"/>
                          <a:cs typeface="Times New Roman"/>
                        </a:rPr>
                        <a:t>理</a:t>
                      </a:r>
                      <a:r>
                        <a:rPr lang="en-US" sz="1400" kern="100">
                          <a:latin typeface="Times New Roman"/>
                          <a:ea typeface="宋体"/>
                          <a:cs typeface="Times New Roman"/>
                        </a:rPr>
                        <a:t>   </a:t>
                      </a:r>
                      <a:r>
                        <a:rPr lang="zh-CN" sz="1400" kern="100">
                          <a:latin typeface="Times New Roman"/>
                          <a:ea typeface="宋体"/>
                          <a:cs typeface="Times New Roman"/>
                        </a:rPr>
                        <a:t>由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  <a:cs typeface="Times New Roman"/>
                        </a:rPr>
                        <a:t>材料费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4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4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  <a:cs typeface="Times New Roman"/>
                        </a:rPr>
                        <a:t>测试化验加工费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4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4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  <a:cs typeface="Times New Roman"/>
                        </a:rPr>
                        <a:t>临床试验观察费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4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400" kern="100">
                        <a:solidFill>
                          <a:srgbClr val="000000"/>
                        </a:solidFill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  <a:cs typeface="Times New Roman"/>
                        </a:rPr>
                        <a:t>出版、文献、知识产权费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4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  <a:cs typeface="Times New Roman"/>
                        </a:rPr>
                        <a:t>专家咨询费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4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  <a:cs typeface="Times New Roman"/>
                        </a:rPr>
                        <a:t>人员劳务费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4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latin typeface="Times New Roman"/>
                          <a:ea typeface="宋体"/>
                          <a:cs typeface="Times New Roman"/>
                        </a:rPr>
                        <a:t>其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  <a:cs typeface="Times New Roman"/>
                        </a:rPr>
                        <a:t> 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  <a:cs typeface="Times New Roman"/>
                        </a:rPr>
                        <a:t>他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4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304800"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smtClean="0">
                          <a:latin typeface="Times New Roman"/>
                          <a:ea typeface="宋体"/>
                          <a:cs typeface="Times New Roman"/>
                        </a:rPr>
                        <a:t>                 </a:t>
                      </a:r>
                      <a:r>
                        <a:rPr lang="zh-CN" sz="1400" kern="100" smtClean="0">
                          <a:latin typeface="Times New Roman"/>
                          <a:ea typeface="宋体"/>
                          <a:cs typeface="Times New Roman"/>
                        </a:rPr>
                        <a:t>合</a:t>
                      </a:r>
                      <a:r>
                        <a:rPr lang="en-US" sz="1400" kern="100" dirty="0" smtClean="0">
                          <a:latin typeface="Times New Roman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zh-CN" sz="1400" kern="100" dirty="0">
                          <a:latin typeface="Times New Roman"/>
                          <a:ea typeface="宋体"/>
                          <a:cs typeface="Times New Roman"/>
                        </a:rPr>
                        <a:t>计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50</Words>
  <PresentationFormat>全屏显示(4:3)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项  目  支  出  详  细  预  算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项  目  支  出  详  细  预  算</dc:title>
  <dc:creator>Dorothy</dc:creator>
  <cp:lastModifiedBy>Dorothy</cp:lastModifiedBy>
  <cp:revision>2</cp:revision>
  <dcterms:created xsi:type="dcterms:W3CDTF">2015-05-28T02:29:14Z</dcterms:created>
  <dcterms:modified xsi:type="dcterms:W3CDTF">2015-05-28T02:35:38Z</dcterms:modified>
</cp:coreProperties>
</file>